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51" r:id="rId3"/>
  </p:sldMasterIdLst>
  <p:notesMasterIdLst>
    <p:notesMasterId r:id="rId14"/>
  </p:notesMasterIdLst>
  <p:handoutMasterIdLst>
    <p:handoutMasterId r:id="rId15"/>
  </p:handoutMasterIdLst>
  <p:sldIdLst>
    <p:sldId id="512" r:id="rId4"/>
    <p:sldId id="514" r:id="rId5"/>
    <p:sldId id="515" r:id="rId6"/>
    <p:sldId id="277" r:id="rId7"/>
    <p:sldId id="508" r:id="rId8"/>
    <p:sldId id="510" r:id="rId9"/>
    <p:sldId id="517" r:id="rId10"/>
    <p:sldId id="516" r:id="rId11"/>
    <p:sldId id="511" r:id="rId12"/>
    <p:sldId id="29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7D7"/>
    <a:srgbClr val="0070AF"/>
    <a:srgbClr val="7D95A5"/>
    <a:srgbClr val="E00034"/>
    <a:srgbClr val="F40034"/>
    <a:srgbClr val="E63244"/>
    <a:srgbClr val="6F6F6F"/>
    <a:srgbClr val="4472C4"/>
    <a:srgbClr val="FF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257B76-C7A4-417A-B5B7-B74AAA8ACD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660A8-4D57-4586-AB31-C299FEFA53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FDD44-07A7-42FF-A047-798053159915}" type="datetimeFigureOut">
              <a:rPr lang="de-CH" smtClean="0"/>
              <a:t>14.03.2024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BA637-4603-4C72-91C1-95E1B4D7B4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B8368-0F69-4B62-8D01-13FDBCF0B6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93ED5-1CCD-4C8D-988E-70B945D92E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4447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43048-9EA1-4385-8210-A033030C904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E1290-D0EA-4511-AC3C-5C770BF34C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0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89173-140E-4F41-9F80-8852BD8023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8" y="1496291"/>
            <a:ext cx="5029201" cy="44727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DBB29C3-C449-4B69-84FA-C64CF1588A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8" y="1490749"/>
            <a:ext cx="5029201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890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pic>
        <p:nvPicPr>
          <p:cNvPr id="12" name="Picture 11" descr="A person sitting on a table&#10;&#10;Description automatically generated">
            <a:extLst>
              <a:ext uri="{FF2B5EF4-FFF2-40B4-BE49-F238E27FC236}">
                <a16:creationId xmlns:a16="http://schemas.microsoft.com/office/drawing/2014/main" id="{D283CD7D-9DD3-4CBB-A589-FF2B8B1E1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9" t="132" r="7528" b="-132"/>
          <a:stretch/>
        </p:blipFill>
        <p:spPr>
          <a:xfrm>
            <a:off x="8766177" y="1496292"/>
            <a:ext cx="2523473" cy="4472708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819A5500-11A9-42CD-8FD0-B8EC83EDE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0" t="132" r="8487" b="-132"/>
          <a:stretch/>
        </p:blipFill>
        <p:spPr>
          <a:xfrm>
            <a:off x="3498213" y="1496288"/>
            <a:ext cx="2523473" cy="4471988"/>
          </a:xfrm>
          <a:prstGeom prst="rect">
            <a:avLst/>
          </a:prstGeom>
        </p:spPr>
      </p:pic>
      <p:pic>
        <p:nvPicPr>
          <p:cNvPr id="14" name="Picture 1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E2C949F2-5E2A-4F5A-9496-A9667962B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16" r="37231" b="-116"/>
          <a:stretch/>
        </p:blipFill>
        <p:spPr>
          <a:xfrm>
            <a:off x="6106167" y="1500755"/>
            <a:ext cx="2523477" cy="4467521"/>
          </a:xfrm>
          <a:prstGeom prst="rect">
            <a:avLst/>
          </a:prstGeom>
        </p:spPr>
      </p:pic>
      <p:pic>
        <p:nvPicPr>
          <p:cNvPr id="17" name="Picture 16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6ABA9D28-29DB-42FD-9E9B-A37A410A7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0" r="14011"/>
          <a:stretch/>
        </p:blipFill>
        <p:spPr>
          <a:xfrm>
            <a:off x="838200" y="1496290"/>
            <a:ext cx="2523475" cy="4472708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E92D3E2-CDCD-4254-AF13-AE560315372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98206" y="1495570"/>
            <a:ext cx="2523975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96C44AB-F538-41C8-9EBB-BDC544C468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8198" y="1495571"/>
            <a:ext cx="2523474" cy="346640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7BDCCF9-B690-41B9-A2A8-3ACC855EC4E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06166" y="1495569"/>
            <a:ext cx="2523480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5011B84-E395-444B-8BD4-8D0DC4D2178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66177" y="1495569"/>
            <a:ext cx="2523473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825D2-B413-4FDB-A9BC-4126CAF4CFEA}"/>
              </a:ext>
            </a:extLst>
          </p:cNvPr>
          <p:cNvSpPr/>
          <p:nvPr userDrawn="1"/>
        </p:nvSpPr>
        <p:spPr>
          <a:xfrm>
            <a:off x="838200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C10FC05-BE3B-416F-9062-EE10A0316C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116" y="4962699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4AE66B-39EE-4922-8FCF-D41C68831856}"/>
              </a:ext>
            </a:extLst>
          </p:cNvPr>
          <p:cNvSpPr/>
          <p:nvPr userDrawn="1"/>
        </p:nvSpPr>
        <p:spPr>
          <a:xfrm>
            <a:off x="3498210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7B07175-9C33-41B3-BBB2-7840BA656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42993" y="4973032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05E4D4-A5EF-47F4-AC15-726C364CF3AE}"/>
              </a:ext>
            </a:extLst>
          </p:cNvPr>
          <p:cNvSpPr/>
          <p:nvPr userDrawn="1"/>
        </p:nvSpPr>
        <p:spPr>
          <a:xfrm>
            <a:off x="6106168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56A016C-6A23-460A-AA4A-834E2E5D7F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950" y="4973032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D1072B-2955-42FA-89E0-AEB70BCAEEC3}"/>
              </a:ext>
            </a:extLst>
          </p:cNvPr>
          <p:cNvSpPr/>
          <p:nvPr userDrawn="1"/>
        </p:nvSpPr>
        <p:spPr>
          <a:xfrm>
            <a:off x="8766179" y="4842313"/>
            <a:ext cx="2523471" cy="1125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B5F2039-DA84-44EC-94D2-06F5077B40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10958" y="4962699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7076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table&#10;&#10;Description automatically generated">
            <a:extLst>
              <a:ext uri="{FF2B5EF4-FFF2-40B4-BE49-F238E27FC236}">
                <a16:creationId xmlns:a16="http://schemas.microsoft.com/office/drawing/2014/main" id="{29C38128-4515-4721-8CD0-6AC9650BE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30302" r="4874" b="10733"/>
          <a:stretch/>
        </p:blipFill>
        <p:spPr>
          <a:xfrm>
            <a:off x="6168655" y="3675451"/>
            <a:ext cx="6037200" cy="2637354"/>
          </a:xfrm>
          <a:prstGeom prst="rect">
            <a:avLst/>
          </a:prstGeom>
        </p:spPr>
      </p:pic>
      <p:pic>
        <p:nvPicPr>
          <p:cNvPr id="11" name="Picture 10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5A0F3527-BFDE-4358-8723-BA9E17595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17347" r="1890" b="25762"/>
          <a:stretch/>
        </p:blipFill>
        <p:spPr>
          <a:xfrm>
            <a:off x="6168656" y="1046481"/>
            <a:ext cx="6020574" cy="2516151"/>
          </a:xfrm>
          <a:prstGeom prst="rect">
            <a:avLst/>
          </a:prstGeom>
        </p:spPr>
      </p:pic>
      <p:pic>
        <p:nvPicPr>
          <p:cNvPr id="12" name="Picture 11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566B6280-007D-49BD-9E14-BF880A0D2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7641" r="2063" b="23326"/>
          <a:stretch/>
        </p:blipFill>
        <p:spPr>
          <a:xfrm>
            <a:off x="0" y="3669066"/>
            <a:ext cx="6037201" cy="2637355"/>
          </a:xfrm>
          <a:prstGeom prst="rect">
            <a:avLst/>
          </a:prstGeom>
        </p:spPr>
      </p:pic>
      <p:pic>
        <p:nvPicPr>
          <p:cNvPr id="13" name="Picture 12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6BB09E55-CBD1-4E66-BEA5-D536FE35D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24328" r="9299" b="18782"/>
          <a:stretch/>
        </p:blipFill>
        <p:spPr>
          <a:xfrm>
            <a:off x="-8312" y="1046481"/>
            <a:ext cx="6045513" cy="2523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09A78C9-999B-4AAE-BE06-56E33FBE29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3675450"/>
            <a:ext cx="6037202" cy="261727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7847DA06-8FC5-4114-8AC3-489CD73527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8655" y="1046481"/>
            <a:ext cx="6037200" cy="251615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968613C-C779-4D3D-8F6D-50D43DCCF4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655" y="3675450"/>
            <a:ext cx="6020575" cy="263097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B440A4C-032A-4A33-8D6D-E2A7F54302B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1046481"/>
            <a:ext cx="6037201" cy="251615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2868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us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table&#10;&#10;Description automatically generated">
            <a:extLst>
              <a:ext uri="{FF2B5EF4-FFF2-40B4-BE49-F238E27FC236}">
                <a16:creationId xmlns:a16="http://schemas.microsoft.com/office/drawing/2014/main" id="{29C38128-4515-4721-8CD0-6AC9650BE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30302" r="5838" b="10733"/>
          <a:stretch/>
        </p:blipFill>
        <p:spPr>
          <a:xfrm>
            <a:off x="0" y="922020"/>
            <a:ext cx="12192000" cy="5383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968613C-C779-4D3D-8F6D-50D43DCCF4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922019"/>
            <a:ext cx="12192000" cy="538378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92130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-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510E1-EF2F-4DA4-9D15-EB41E0C8D7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496291"/>
            <a:ext cx="5029200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52C7FE1E-5510-4C46-885C-EE356641DA1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24602" y="1496290"/>
            <a:ext cx="5867399" cy="223612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15889BA-A484-484D-B990-83A0B46C727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602" y="3901441"/>
            <a:ext cx="5029200" cy="2067560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685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D694F1E-F58D-4008-AE3D-6E97E4ACA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t="16672" r="49128" b="53109"/>
          <a:stretch/>
        </p:blipFill>
        <p:spPr>
          <a:xfrm>
            <a:off x="6348916" y="1495134"/>
            <a:ext cx="1685422" cy="2179947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23CA7530-615C-4BC9-B25E-389313D2A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9" t="8014" r="10859" b="28663"/>
          <a:stretch/>
        </p:blipFill>
        <p:spPr>
          <a:xfrm>
            <a:off x="10036891" y="1495133"/>
            <a:ext cx="1685423" cy="2179947"/>
          </a:xfrm>
          <a:prstGeom prst="rect">
            <a:avLst/>
          </a:prstGeom>
        </p:spPr>
      </p:pic>
      <p:pic>
        <p:nvPicPr>
          <p:cNvPr id="15" name="Picture 14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E9448A87-C3F2-40E9-A5B0-61C425BD7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1" t="27529" r="26393" b="34566"/>
          <a:stretch/>
        </p:blipFill>
        <p:spPr>
          <a:xfrm>
            <a:off x="8187250" y="1495133"/>
            <a:ext cx="1685422" cy="217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3263" y="1496291"/>
            <a:ext cx="1691076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6348363-06BA-494E-888D-CF77886565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7249" y="1496290"/>
            <a:ext cx="169107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einfügen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AF46-10E9-4AF5-8ACE-534347F9F3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496291"/>
            <a:ext cx="5010540" cy="44727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84409CE-89F1-40BA-A942-4BD04DAF00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43262" y="3828011"/>
            <a:ext cx="5379053" cy="21409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7580C8F2-8DD0-449C-ADD2-DEE0E851251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31238" y="1496289"/>
            <a:ext cx="169107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4991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table&#10;&#10;Description automatically generated">
            <a:extLst>
              <a:ext uri="{FF2B5EF4-FFF2-40B4-BE49-F238E27FC236}">
                <a16:creationId xmlns:a16="http://schemas.microsoft.com/office/drawing/2014/main" id="{81A8C2A9-45A3-4138-BA6C-8E0912F9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t="10232" r="8919" b="27815"/>
          <a:stretch/>
        </p:blipFill>
        <p:spPr>
          <a:xfrm>
            <a:off x="8649218" y="3789051"/>
            <a:ext cx="3542782" cy="2179948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23CA7530-615C-4BC9-B25E-389313D2A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8014" r="12376" b="28663"/>
          <a:stretch/>
        </p:blipFill>
        <p:spPr>
          <a:xfrm>
            <a:off x="8649218" y="1496288"/>
            <a:ext cx="3542782" cy="2179949"/>
          </a:xfrm>
          <a:prstGeom prst="rect">
            <a:avLst/>
          </a:prstGeom>
        </p:spPr>
      </p:pic>
      <p:pic>
        <p:nvPicPr>
          <p:cNvPr id="14" name="Picture 1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1D2A06A6-2357-4E4D-9E7D-562D281B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t="16672" r="47518" b="53109"/>
          <a:stretch/>
        </p:blipFill>
        <p:spPr>
          <a:xfrm>
            <a:off x="6343262" y="3789051"/>
            <a:ext cx="2179947" cy="2179947"/>
          </a:xfrm>
          <a:prstGeom prst="rect">
            <a:avLst/>
          </a:prstGeom>
        </p:spPr>
      </p:pic>
      <p:pic>
        <p:nvPicPr>
          <p:cNvPr id="15" name="Picture 14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E9448A87-C3F2-40E9-A5B0-61C425BD7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1" t="27529" r="20655" b="34566"/>
          <a:stretch/>
        </p:blipFill>
        <p:spPr>
          <a:xfrm>
            <a:off x="6343262" y="1496288"/>
            <a:ext cx="2179947" cy="217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3262" y="1496291"/>
            <a:ext cx="217994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6348363-06BA-494E-888D-CF77886565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9218" y="1496290"/>
            <a:ext cx="3542782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einfügen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024CBAB-1B2F-4F9D-A8EA-C56286D2C7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43262" y="3789052"/>
            <a:ext cx="217994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FE2A5FA-0D4D-4197-AD52-1310680050E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49218" y="3789051"/>
            <a:ext cx="3542782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einfügen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AF46-10E9-4AF5-8ACE-534347F9F3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1496291"/>
            <a:ext cx="5379053" cy="44727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40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199" y="5156492"/>
            <a:ext cx="5054988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8811" y="5156492"/>
            <a:ext cx="4911657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B4D6ECF-0B9B-44F0-8E26-D7CD797EB17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8200" y="1757702"/>
            <a:ext cx="5054990" cy="319805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515D83B-7614-4DCC-BB56-0EBD6E44344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98811" y="1757702"/>
            <a:ext cx="4911657" cy="319805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79963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356392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40251" y="4356392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42301" y="4356392"/>
            <a:ext cx="3111499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92731B4-E8E5-4C06-A77D-FDAB56CBA8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4025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9DD386D-4A08-493F-899B-0B77A758232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4230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29086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199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35112" y="8161606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7780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9DD386D-4A08-493F-899B-0B77A758232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097780" y="2641950"/>
            <a:ext cx="2256021" cy="146185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652721"/>
            <a:ext cx="2256021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1823D37-D264-450F-AF0B-E8A17F2FBD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91394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13C4B639-7D6C-49D8-8AE1-8A2C519D8AF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591394" y="2652721"/>
            <a:ext cx="2256021" cy="1445704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B36697A-F6F4-485A-A62E-16B47743E7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40774" y="4315475"/>
            <a:ext cx="2256021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BDAF477B-18FE-4CB0-B176-9FA125AA76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344586" y="2647872"/>
            <a:ext cx="2256021" cy="146185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35569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313667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35112" y="8161606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410E01-5E6E-413C-BBD6-E8B3C275B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70303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A5AFECCD-7B68-4B73-8F7D-5E5CC7441E5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970303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C454A42-3237-49DD-ABF3-C350ECC5FF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02406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DD5E719-DAE8-4D53-B01C-0349FC01739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02406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CE4A741-571D-400F-A971-DB68E3F2C3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4509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FFD3AD5-8604-4FA8-9FBA-77BC73BF87E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34509" y="2656833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29608A0-01A3-49C9-95B4-A90B52C9EE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66612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BFF967A-CFA5-4CE5-8449-D1F31CE4474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366614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74697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B97C7A-C468-44BD-827C-0FA9E1AE75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1485207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0B55A9-9882-4D16-A25B-CDA362FB61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2594" y="1479665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03EAAF-0A42-4C30-9423-AF1CBC1838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394" y="1490749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8722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077E384-D546-4BB7-A0BB-EE12C2605902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38200" y="1496291"/>
            <a:ext cx="4737100" cy="44727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Diagramm</a:t>
            </a:r>
          </a:p>
          <a:p>
            <a:r>
              <a:rPr lang="de-CH" dirty="0"/>
              <a:t>einfügen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BA7AC-DCE7-4DA0-BDE2-BC33D75E5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496290"/>
            <a:ext cx="5257801" cy="4472710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411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Med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EA0FFF6-EB24-4A99-ACA1-4257618D8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19" y="1699101"/>
            <a:ext cx="4152159" cy="4081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5D251FB-738F-4F83-B409-319171F7AB39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838200" y="1496290"/>
            <a:ext cx="10515599" cy="4486769"/>
          </a:xfrm>
        </p:spPr>
        <p:txBody>
          <a:bodyPr anchor="ctr"/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Video einfügen</a:t>
            </a:r>
          </a:p>
        </p:txBody>
      </p:sp>
    </p:spTree>
    <p:extLst>
      <p:ext uri="{BB962C8B-B14F-4D97-AF65-F5344CB8AC3E}">
        <p14:creationId xmlns:p14="http://schemas.microsoft.com/office/powerpoint/2010/main" val="1269128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278DBEC-5C75-4C2F-AFD1-607D5531198C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838200" y="1496289"/>
            <a:ext cx="10515599" cy="4486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Tabelle einfügen</a:t>
            </a:r>
          </a:p>
        </p:txBody>
      </p:sp>
    </p:spTree>
    <p:extLst>
      <p:ext uri="{BB962C8B-B14F-4D97-AF65-F5344CB8AC3E}">
        <p14:creationId xmlns:p14="http://schemas.microsoft.com/office/powerpoint/2010/main" val="348553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41301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31EEB4D3-2613-4521-8CBD-5046E71A3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6" b="27082"/>
          <a:stretch/>
        </p:blipFill>
        <p:spPr>
          <a:xfrm>
            <a:off x="-1" y="-1"/>
            <a:ext cx="12191999" cy="4563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419254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31EEB4D3-2613-4521-8CBD-5046E71A3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6" b="27082"/>
          <a:stretch/>
        </p:blipFill>
        <p:spPr>
          <a:xfrm>
            <a:off x="-1" y="-1"/>
            <a:ext cx="12191999" cy="4563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Untertitel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978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Untertitel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E6D25-DF2F-492B-8273-58E3816764A6}"/>
              </a:ext>
            </a:extLst>
          </p:cNvPr>
          <p:cNvSpPr/>
          <p:nvPr userDrawn="1"/>
        </p:nvSpPr>
        <p:spPr>
          <a:xfrm>
            <a:off x="0" y="4563168"/>
            <a:ext cx="12192000" cy="281940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39113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2C09-0D5E-4FD7-A026-0F8B4957F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Unitext Semibold" panose="020C0704020203020204" pitchFamily="34" charset="0"/>
              </a:defRPr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E136FB-D3EB-4D8F-A216-1F4EAA7E8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6" y="3245167"/>
            <a:ext cx="8843962" cy="2939502"/>
          </a:xfrm>
        </p:spPr>
        <p:txBody>
          <a:bodyPr/>
          <a:lstStyle>
            <a:lvl1pPr>
              <a:buSzPct val="100000"/>
              <a:defRPr sz="2200">
                <a:latin typeface="Unitext Light" panose="020C0404020203020204" pitchFamily="34" charset="0"/>
              </a:defRPr>
            </a:lvl1pPr>
            <a:lvl2pPr>
              <a:buSzPct val="100000"/>
              <a:defRPr sz="1800">
                <a:latin typeface="Unitext Light" panose="020C0404020203020204" pitchFamily="34" charset="0"/>
              </a:defRPr>
            </a:lvl2pPr>
            <a:lvl3pPr>
              <a:buSzPct val="100000"/>
              <a:defRPr>
                <a:latin typeface="Unitext Light" panose="020C0404020203020204" pitchFamily="34" charset="0"/>
              </a:defRPr>
            </a:lvl3pPr>
            <a:lvl4pPr>
              <a:buSzPct val="100000"/>
              <a:defRPr>
                <a:latin typeface="Unitext Light" panose="020C0404020203020204" pitchFamily="34" charset="0"/>
              </a:defRPr>
            </a:lvl4pPr>
            <a:lvl5pPr>
              <a:buSzPct val="100000"/>
              <a:defRPr>
                <a:latin typeface="Unitext Light" panose="020C0404020203020204" pitchFamily="34" charset="0"/>
              </a:defRPr>
            </a:lvl5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zweites</a:t>
            </a:r>
            <a:r>
              <a:rPr lang="en-US" dirty="0"/>
              <a:t>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29528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2C09-0D5E-4FD7-A026-0F8B4957F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0443" y="3227578"/>
            <a:ext cx="8843355" cy="1192022"/>
          </a:xfrm>
        </p:spPr>
        <p:txBody>
          <a:bodyPr anchor="t">
            <a:noAutofit/>
          </a:bodyPr>
          <a:lstStyle>
            <a:lvl1pPr>
              <a:defRPr sz="3600">
                <a:latin typeface="Unitext Semibold" panose="020C0704020203020204" pitchFamily="34" charset="0"/>
              </a:defRPr>
            </a:lvl1pPr>
          </a:lstStyle>
          <a:p>
            <a:r>
              <a:rPr lang="en-US" dirty="0" err="1"/>
              <a:t>Klicken</a:t>
            </a:r>
            <a:r>
              <a:rPr lang="en-US" dirty="0"/>
              <a:t> um die </a:t>
            </a:r>
            <a:br>
              <a:rPr lang="en-US" dirty="0"/>
            </a:br>
            <a:r>
              <a:rPr lang="en-US" dirty="0" err="1"/>
              <a:t>Frage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?”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E136FB-D3EB-4D8F-A216-1F4EAA7E8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0443" y="4698325"/>
            <a:ext cx="8843962" cy="1509436"/>
          </a:xfrm>
        </p:spPr>
        <p:txBody>
          <a:bodyPr/>
          <a:lstStyle>
            <a:lvl1pPr marL="0" indent="0">
              <a:buSzPct val="100000"/>
              <a:buNone/>
              <a:defRPr sz="2200">
                <a:latin typeface="Unitext Light" panose="020C0404020203020204" pitchFamily="34" charset="0"/>
              </a:defRPr>
            </a:lvl1pPr>
            <a:lvl2pPr>
              <a:buSzPct val="100000"/>
              <a:defRPr sz="1800">
                <a:latin typeface="Unitext Light" panose="020C0404020203020204" pitchFamily="34" charset="0"/>
              </a:defRPr>
            </a:lvl2pPr>
            <a:lvl3pPr>
              <a:buSzPct val="100000"/>
              <a:defRPr>
                <a:latin typeface="Unitext Light" panose="020C0404020203020204" pitchFamily="34" charset="0"/>
              </a:defRPr>
            </a:lvl3pPr>
            <a:lvl4pPr>
              <a:buSzPct val="100000"/>
              <a:defRPr>
                <a:latin typeface="Unitext Light" panose="020C0404020203020204" pitchFamily="34" charset="0"/>
              </a:defRPr>
            </a:lvl4pPr>
            <a:lvl5pPr>
              <a:buSzPct val="100000"/>
              <a:defRPr>
                <a:latin typeface="Unitext Light" panose="020C0404020203020204" pitchFamily="34" charset="0"/>
              </a:defRPr>
            </a:lvl5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226EF-C857-448C-9739-A0900B5BA326}"/>
              </a:ext>
            </a:extLst>
          </p:cNvPr>
          <p:cNvSpPr txBox="1"/>
          <p:nvPr userDrawn="1"/>
        </p:nvSpPr>
        <p:spPr>
          <a:xfrm>
            <a:off x="954406" y="230298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”</a:t>
            </a:r>
          </a:p>
          <a:p>
            <a:endParaRPr lang="de-CH" sz="30000" dirty="0">
              <a:solidFill>
                <a:schemeClr val="bg1">
                  <a:alpha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36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1258FC-9F02-4231-BD49-093385A95F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1500326"/>
            <a:ext cx="10492048" cy="4468675"/>
          </a:xfrm>
        </p:spPr>
        <p:txBody>
          <a:bodyPr anchor="t">
            <a:normAutofit/>
          </a:bodyPr>
          <a:lstStyle>
            <a:lvl1pPr marL="285750" indent="-285750" algn="l">
              <a:buFont typeface="Unitext" panose="020C0504020203020204" pitchFamily="34" charset="0"/>
              <a:buChar char="›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203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önliche Vorstellung - Zitat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292726" y="411146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C11F8-26DE-4511-84B0-3D56C31E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1648443"/>
            <a:ext cx="3009900" cy="323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6700" y="5040036"/>
            <a:ext cx="4737100" cy="126932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BFDDB-F6ED-4B20-ADC1-A0A563701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824" y="1496291"/>
            <a:ext cx="5420933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04D1924-7E8B-4602-80C7-AB65B64EFCE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16700" y="1496291"/>
            <a:ext cx="3009900" cy="339159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Portrait einfügen</a:t>
            </a:r>
          </a:p>
        </p:txBody>
      </p:sp>
    </p:spTree>
    <p:extLst>
      <p:ext uri="{BB962C8B-B14F-4D97-AF65-F5344CB8AC3E}">
        <p14:creationId xmlns:p14="http://schemas.microsoft.com/office/powerpoint/2010/main" val="218436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önliche Vorstellung - Zitat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60927" y="411146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C11F8-26DE-4511-84B0-3D56C31E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01" y="1648443"/>
            <a:ext cx="3009900" cy="323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4900" y="5040036"/>
            <a:ext cx="9451883" cy="9289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BFDDB-F6ED-4B20-ADC1-A0A563701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9869" y="1496291"/>
            <a:ext cx="5956916" cy="3391593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04D1924-7E8B-4602-80C7-AB65B64EFCE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84901" y="2157274"/>
            <a:ext cx="3009900" cy="273061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Portrait einfügen</a:t>
            </a:r>
          </a:p>
        </p:txBody>
      </p:sp>
    </p:spTree>
    <p:extLst>
      <p:ext uri="{BB962C8B-B14F-4D97-AF65-F5344CB8AC3E}">
        <p14:creationId xmlns:p14="http://schemas.microsoft.com/office/powerpoint/2010/main" val="198058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Spr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CB2383E-6DF2-4E7F-860F-87DCE1E227D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24602" y="1496290"/>
            <a:ext cx="5867399" cy="386541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0944" y="2888440"/>
            <a:ext cx="3976455" cy="2473267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71493" y="1927559"/>
            <a:ext cx="63817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0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510E1-EF2F-4DA4-9D15-EB41E0C8D7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496291"/>
            <a:ext cx="5029200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52C7FE1E-5510-4C46-885C-EE356641DA1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24602" y="1496289"/>
            <a:ext cx="5867399" cy="447270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79322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A3676-5398-4CDA-B28F-75F353D499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4126" y="1496291"/>
            <a:ext cx="5029199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D3A3D61-FEA7-4B36-A92B-3DD8114B58F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-9524" y="1496290"/>
            <a:ext cx="5867399" cy="447270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04677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table&#10;&#10;Description automatically generated">
            <a:extLst>
              <a:ext uri="{FF2B5EF4-FFF2-40B4-BE49-F238E27FC236}">
                <a16:creationId xmlns:a16="http://schemas.microsoft.com/office/drawing/2014/main" id="{AEABE5E3-DFD9-40E4-945D-026235049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9" t="132" r="7528" b="-132"/>
          <a:stretch/>
        </p:blipFill>
        <p:spPr>
          <a:xfrm>
            <a:off x="8775065" y="1496292"/>
            <a:ext cx="2493005" cy="4472708"/>
          </a:xfrm>
          <a:prstGeom prst="rect">
            <a:avLst/>
          </a:prstGeom>
        </p:spPr>
      </p:pic>
      <p:pic>
        <p:nvPicPr>
          <p:cNvPr id="8" name="Picture 7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C2C6AE37-9BA9-4611-8262-818B6B14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0" t="132" r="8487" b="-132"/>
          <a:stretch/>
        </p:blipFill>
        <p:spPr>
          <a:xfrm>
            <a:off x="3498213" y="1496288"/>
            <a:ext cx="2493005" cy="4471988"/>
          </a:xfrm>
          <a:prstGeom prst="rect">
            <a:avLst/>
          </a:prstGeom>
        </p:spPr>
      </p:pic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062FE66-5378-4A9B-BF4B-E4C72384A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16" r="37231" b="-116"/>
          <a:stretch/>
        </p:blipFill>
        <p:spPr>
          <a:xfrm>
            <a:off x="6127755" y="1500755"/>
            <a:ext cx="2501889" cy="4467521"/>
          </a:xfrm>
          <a:prstGeom prst="rect">
            <a:avLst/>
          </a:prstGeom>
        </p:spPr>
      </p:pic>
      <p:pic>
        <p:nvPicPr>
          <p:cNvPr id="10" name="Picture 9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A8505294-CDDB-4C9F-B77A-DF8FF9E00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0" r="14011"/>
          <a:stretch/>
        </p:blipFill>
        <p:spPr>
          <a:xfrm>
            <a:off x="838200" y="1496290"/>
            <a:ext cx="2523475" cy="4472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DCDD82A-DB29-4AB4-B00F-85D14CB9C3E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98215" y="1495570"/>
            <a:ext cx="2493005" cy="446751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2B8B94C7-A973-4169-96B1-841604EAA00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0906" y="1495570"/>
            <a:ext cx="2493005" cy="446751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C6CD0FD-526F-4776-B4A9-864A3E8B73F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6640" y="1495569"/>
            <a:ext cx="2493005" cy="446751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BA4F30F-FCB8-4141-A9A2-88A12E8D61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75065" y="1495569"/>
            <a:ext cx="2493005" cy="4467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76673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6576060"/>
            <a:ext cx="12192000" cy="281940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928"/>
            <a:ext cx="9585961" cy="606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1711-2095-47FB-A902-F0EA24C1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85398"/>
            <a:ext cx="5585460" cy="489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C27019-E6D4-4644-961E-ADD6D5F873A7}"/>
              </a:ext>
            </a:extLst>
          </p:cNvPr>
          <p:cNvCxnSpPr>
            <a:cxnSpLocks/>
          </p:cNvCxnSpPr>
          <p:nvPr userDrawn="1"/>
        </p:nvCxnSpPr>
        <p:spPr>
          <a:xfrm>
            <a:off x="0" y="922020"/>
            <a:ext cx="1219200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FBA2C-4E70-49DD-8DF3-EA2AE451150C}"/>
              </a:ext>
            </a:extLst>
          </p:cNvPr>
          <p:cNvSpPr txBox="1"/>
          <p:nvPr userDrawn="1"/>
        </p:nvSpPr>
        <p:spPr>
          <a:xfrm>
            <a:off x="838199" y="6323562"/>
            <a:ext cx="248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50" b="0" dirty="0">
                <a:solidFill>
                  <a:srgbClr val="0070AF"/>
                </a:solidFill>
                <a:latin typeface="+mj-lt"/>
              </a:rPr>
              <a:t>www.activecommunication.ch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78E14-BBF7-42AB-AB6D-2506A894FAE7}"/>
              </a:ext>
            </a:extLst>
          </p:cNvPr>
          <p:cNvSpPr txBox="1"/>
          <p:nvPr userDrawn="1"/>
        </p:nvSpPr>
        <p:spPr>
          <a:xfrm>
            <a:off x="838199" y="6607984"/>
            <a:ext cx="6715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50" dirty="0">
                <a:solidFill>
                  <a:schemeClr val="bg1"/>
                </a:solidFill>
                <a:latin typeface="Unitext-Light" panose="020C0404020203020204" pitchFamily="34" charset="0"/>
              </a:rPr>
              <a:t>Active Communication AG | Ein Unternehmen der Schweizer Paraplegiker-Stiftung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186527-42C3-4CB8-80F2-3F50DAC36B75}"/>
              </a:ext>
            </a:extLst>
          </p:cNvPr>
          <p:cNvSpPr txBox="1"/>
          <p:nvPr userDrawn="1"/>
        </p:nvSpPr>
        <p:spPr>
          <a:xfrm>
            <a:off x="10715626" y="6610239"/>
            <a:ext cx="63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081DA-3148-4EB8-BE7D-2156DB33597F}" type="slidenum">
              <a:rPr lang="de-CH" sz="950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CH" sz="95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95018A9-3B86-402B-8592-735671C3BE0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64" y="188830"/>
            <a:ext cx="869704" cy="6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4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8" r:id="rId2"/>
    <p:sldLayoutId id="2147483676" r:id="rId3"/>
    <p:sldLayoutId id="2147483650" r:id="rId4"/>
    <p:sldLayoutId id="2147483690" r:id="rId5"/>
    <p:sldLayoutId id="2147483674" r:id="rId6"/>
    <p:sldLayoutId id="2147483681" r:id="rId7"/>
    <p:sldLayoutId id="2147483668" r:id="rId8"/>
    <p:sldLayoutId id="2147483667" r:id="rId9"/>
    <p:sldLayoutId id="2147483687" r:id="rId10"/>
    <p:sldLayoutId id="2147483669" r:id="rId11"/>
    <p:sldLayoutId id="2147483677" r:id="rId12"/>
    <p:sldLayoutId id="2147483654" r:id="rId13"/>
    <p:sldLayoutId id="2147483683" r:id="rId14"/>
    <p:sldLayoutId id="2147483663" r:id="rId15"/>
    <p:sldLayoutId id="2147483684" r:id="rId16"/>
    <p:sldLayoutId id="2147483670" r:id="rId17"/>
    <p:sldLayoutId id="2147483673" r:id="rId18"/>
    <p:sldLayoutId id="2147483675" r:id="rId19"/>
    <p:sldLayoutId id="2147483656" r:id="rId20"/>
    <p:sldLayoutId id="2147483662" r:id="rId21"/>
    <p:sldLayoutId id="2147483672" r:id="rId22"/>
    <p:sldLayoutId id="214748368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Unitext" panose="020C05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Unitext" panose="020C0504020203020204" pitchFamily="34" charset="0"/>
        <a:buChar char="›"/>
        <a:defRPr sz="18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6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4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2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2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4563168"/>
            <a:ext cx="12192000" cy="281940"/>
          </a:xfrm>
          <a:prstGeom prst="rect">
            <a:avLst/>
          </a:prstGeom>
          <a:solidFill>
            <a:srgbClr val="F4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1710"/>
            <a:ext cx="9121140" cy="92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07E1D5F-8313-45FF-9C1E-5BEF7A07F8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42" y="5315924"/>
            <a:ext cx="1775948" cy="12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kern="1200">
          <a:solidFill>
            <a:schemeClr val="tx1"/>
          </a:solidFill>
          <a:latin typeface="Unitext Semibold" panose="020C07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922021"/>
            <a:ext cx="12192000" cy="5935979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43" y="1735050"/>
            <a:ext cx="8843355" cy="1014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1711-2095-47FB-A902-F0EA24C1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0444" y="3217026"/>
            <a:ext cx="8843356" cy="295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de-CH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6440A7-4310-4717-B316-FFF14C2006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64" y="188830"/>
            <a:ext cx="869704" cy="6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kern="1200">
          <a:solidFill>
            <a:schemeClr val="bg1"/>
          </a:solidFill>
          <a:latin typeface="Unitext Semibold" panose="020C07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Unitext Light" panose="020C0404020203020204" pitchFamily="34" charset="0"/>
        <a:buChar char="›"/>
        <a:defRPr sz="22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Char char="›"/>
        <a:defRPr sz="18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None/>
        <a:defRPr sz="18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Char char="›"/>
        <a:defRPr sz="16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None/>
        <a:defRPr sz="16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.png"/><Relationship Id="rId21" Type="http://schemas.openxmlformats.org/officeDocument/2006/relationships/image" Target="../media/image37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63" Type="http://schemas.openxmlformats.org/officeDocument/2006/relationships/image" Target="../media/image79.png"/><Relationship Id="rId68" Type="http://schemas.openxmlformats.org/officeDocument/2006/relationships/image" Target="../media/image84.png"/><Relationship Id="rId84" Type="http://schemas.openxmlformats.org/officeDocument/2006/relationships/image" Target="../media/image100.png"/><Relationship Id="rId89" Type="http://schemas.openxmlformats.org/officeDocument/2006/relationships/image" Target="../media/image105.png"/><Relationship Id="rId16" Type="http://schemas.openxmlformats.org/officeDocument/2006/relationships/image" Target="../media/image32.png"/><Relationship Id="rId107" Type="http://schemas.openxmlformats.org/officeDocument/2006/relationships/image" Target="../media/image123.png"/><Relationship Id="rId11" Type="http://schemas.openxmlformats.org/officeDocument/2006/relationships/image" Target="../media/image27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53" Type="http://schemas.openxmlformats.org/officeDocument/2006/relationships/image" Target="../media/image69.png"/><Relationship Id="rId58" Type="http://schemas.openxmlformats.org/officeDocument/2006/relationships/image" Target="../media/image74.png"/><Relationship Id="rId74" Type="http://schemas.openxmlformats.org/officeDocument/2006/relationships/image" Target="../media/image90.png"/><Relationship Id="rId79" Type="http://schemas.openxmlformats.org/officeDocument/2006/relationships/image" Target="../media/image95.png"/><Relationship Id="rId102" Type="http://schemas.openxmlformats.org/officeDocument/2006/relationships/image" Target="../media/image118.png"/><Relationship Id="rId5" Type="http://schemas.openxmlformats.org/officeDocument/2006/relationships/image" Target="../media/image21.png"/><Relationship Id="rId90" Type="http://schemas.openxmlformats.org/officeDocument/2006/relationships/image" Target="../media/image106.png"/><Relationship Id="rId95" Type="http://schemas.openxmlformats.org/officeDocument/2006/relationships/image" Target="../media/image111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64" Type="http://schemas.openxmlformats.org/officeDocument/2006/relationships/image" Target="../media/image80.png"/><Relationship Id="rId69" Type="http://schemas.openxmlformats.org/officeDocument/2006/relationships/image" Target="../media/image85.png"/><Relationship Id="rId80" Type="http://schemas.openxmlformats.org/officeDocument/2006/relationships/image" Target="../media/image96.png"/><Relationship Id="rId85" Type="http://schemas.openxmlformats.org/officeDocument/2006/relationships/image" Target="../media/image101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59" Type="http://schemas.openxmlformats.org/officeDocument/2006/relationships/image" Target="../media/image75.png"/><Relationship Id="rId103" Type="http://schemas.openxmlformats.org/officeDocument/2006/relationships/image" Target="../media/image119.png"/><Relationship Id="rId108" Type="http://schemas.openxmlformats.org/officeDocument/2006/relationships/image" Target="../media/image124.png"/><Relationship Id="rId54" Type="http://schemas.openxmlformats.org/officeDocument/2006/relationships/image" Target="../media/image70.png"/><Relationship Id="rId70" Type="http://schemas.openxmlformats.org/officeDocument/2006/relationships/image" Target="../media/image86.png"/><Relationship Id="rId75" Type="http://schemas.openxmlformats.org/officeDocument/2006/relationships/image" Target="../media/image91.png"/><Relationship Id="rId91" Type="http://schemas.openxmlformats.org/officeDocument/2006/relationships/image" Target="../media/image107.png"/><Relationship Id="rId96" Type="http://schemas.openxmlformats.org/officeDocument/2006/relationships/image" Target="../media/image1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57" Type="http://schemas.openxmlformats.org/officeDocument/2006/relationships/image" Target="../media/image73.png"/><Relationship Id="rId106" Type="http://schemas.openxmlformats.org/officeDocument/2006/relationships/image" Target="../media/image122.png"/><Relationship Id="rId10" Type="http://schemas.openxmlformats.org/officeDocument/2006/relationships/image" Target="../media/image26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60" Type="http://schemas.openxmlformats.org/officeDocument/2006/relationships/image" Target="../media/image76.png"/><Relationship Id="rId65" Type="http://schemas.openxmlformats.org/officeDocument/2006/relationships/image" Target="../media/image81.png"/><Relationship Id="rId73" Type="http://schemas.openxmlformats.org/officeDocument/2006/relationships/image" Target="../media/image89.png"/><Relationship Id="rId78" Type="http://schemas.openxmlformats.org/officeDocument/2006/relationships/image" Target="../media/image94.png"/><Relationship Id="rId81" Type="http://schemas.openxmlformats.org/officeDocument/2006/relationships/image" Target="../media/image97.png"/><Relationship Id="rId86" Type="http://schemas.openxmlformats.org/officeDocument/2006/relationships/image" Target="../media/image102.png"/><Relationship Id="rId94" Type="http://schemas.openxmlformats.org/officeDocument/2006/relationships/image" Target="../media/image110.png"/><Relationship Id="rId99" Type="http://schemas.openxmlformats.org/officeDocument/2006/relationships/image" Target="../media/image115.png"/><Relationship Id="rId101" Type="http://schemas.openxmlformats.org/officeDocument/2006/relationships/image" Target="../media/image11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9" Type="http://schemas.openxmlformats.org/officeDocument/2006/relationships/image" Target="../media/image55.png"/><Relationship Id="rId109" Type="http://schemas.openxmlformats.org/officeDocument/2006/relationships/hyperlink" Target="https://www.paraplegie.ch/activecommunication/de/brandbook/#digitalemedien" TargetMode="External"/><Relationship Id="rId34" Type="http://schemas.openxmlformats.org/officeDocument/2006/relationships/image" Target="../media/image50.png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6" Type="http://schemas.openxmlformats.org/officeDocument/2006/relationships/image" Target="../media/image92.png"/><Relationship Id="rId97" Type="http://schemas.openxmlformats.org/officeDocument/2006/relationships/image" Target="../media/image113.png"/><Relationship Id="rId104" Type="http://schemas.openxmlformats.org/officeDocument/2006/relationships/image" Target="../media/image120.png"/><Relationship Id="rId7" Type="http://schemas.openxmlformats.org/officeDocument/2006/relationships/image" Target="../media/image23.png"/><Relationship Id="rId71" Type="http://schemas.openxmlformats.org/officeDocument/2006/relationships/image" Target="../media/image87.png"/><Relationship Id="rId92" Type="http://schemas.openxmlformats.org/officeDocument/2006/relationships/image" Target="../media/image108.png"/><Relationship Id="rId2" Type="http://schemas.openxmlformats.org/officeDocument/2006/relationships/image" Target="../media/image18.png"/><Relationship Id="rId29" Type="http://schemas.openxmlformats.org/officeDocument/2006/relationships/image" Target="../media/image45.png"/><Relationship Id="rId24" Type="http://schemas.openxmlformats.org/officeDocument/2006/relationships/image" Target="../media/image40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66" Type="http://schemas.openxmlformats.org/officeDocument/2006/relationships/image" Target="../media/image82.png"/><Relationship Id="rId87" Type="http://schemas.openxmlformats.org/officeDocument/2006/relationships/image" Target="../media/image103.png"/><Relationship Id="rId61" Type="http://schemas.openxmlformats.org/officeDocument/2006/relationships/image" Target="../media/image77.png"/><Relationship Id="rId82" Type="http://schemas.openxmlformats.org/officeDocument/2006/relationships/image" Target="../media/image98.png"/><Relationship Id="rId19" Type="http://schemas.openxmlformats.org/officeDocument/2006/relationships/image" Target="../media/image35.png"/><Relationship Id="rId14" Type="http://schemas.openxmlformats.org/officeDocument/2006/relationships/image" Target="../media/image30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56" Type="http://schemas.openxmlformats.org/officeDocument/2006/relationships/image" Target="../media/image72.png"/><Relationship Id="rId77" Type="http://schemas.openxmlformats.org/officeDocument/2006/relationships/image" Target="../media/image93.png"/><Relationship Id="rId100" Type="http://schemas.openxmlformats.org/officeDocument/2006/relationships/image" Target="../media/image116.png"/><Relationship Id="rId105" Type="http://schemas.openxmlformats.org/officeDocument/2006/relationships/image" Target="../media/image121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Relationship Id="rId72" Type="http://schemas.openxmlformats.org/officeDocument/2006/relationships/image" Target="../media/image88.png"/><Relationship Id="rId93" Type="http://schemas.openxmlformats.org/officeDocument/2006/relationships/image" Target="../media/image109.png"/><Relationship Id="rId98" Type="http://schemas.openxmlformats.org/officeDocument/2006/relationships/image" Target="../media/image114.png"/><Relationship Id="rId3" Type="http://schemas.openxmlformats.org/officeDocument/2006/relationships/image" Target="../media/image19.png"/><Relationship Id="rId25" Type="http://schemas.openxmlformats.org/officeDocument/2006/relationships/image" Target="../media/image41.png"/><Relationship Id="rId46" Type="http://schemas.openxmlformats.org/officeDocument/2006/relationships/image" Target="../media/image62.png"/><Relationship Id="rId67" Type="http://schemas.openxmlformats.org/officeDocument/2006/relationships/image" Target="../media/image83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Relationship Id="rId62" Type="http://schemas.openxmlformats.org/officeDocument/2006/relationships/image" Target="../media/image78.png"/><Relationship Id="rId83" Type="http://schemas.openxmlformats.org/officeDocument/2006/relationships/image" Target="../media/image99.png"/><Relationship Id="rId88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Mit </a:t>
            </a:r>
            <a:r>
              <a:rPr lang="de-DE"/>
              <a:t>viel Engagement unterwegs </a:t>
            </a:r>
            <a:r>
              <a:rPr lang="de-DE" dirty="0"/>
              <a:t>für </a:t>
            </a:r>
            <a:r>
              <a:rPr lang="de-DE"/>
              <a:t>unsere Kunden.</a:t>
            </a:r>
            <a:endParaRPr lang="de-DE" dirty="0"/>
          </a:p>
        </p:txBody>
      </p:sp>
      <p:pic>
        <p:nvPicPr>
          <p:cNvPr id="5" name="Grafik 4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EE1C6EAA-D61F-F28C-CD3F-7804F7DB9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4363"/>
          <a:stretch/>
        </p:blipFill>
        <p:spPr>
          <a:xfrm>
            <a:off x="-1" y="0"/>
            <a:ext cx="12192001" cy="4563687"/>
          </a:xfrm>
          <a:prstGeom prst="rect">
            <a:avLst/>
          </a:prstGeom>
        </p:spPr>
      </p:pic>
      <p:pic>
        <p:nvPicPr>
          <p:cNvPr id="11" name="Grafik 10" descr="Ein Bild, das Person, Im Haus, Wand, Kleidung enthält.&#10;&#10;Automatisch generierte Beschreibung">
            <a:extLst>
              <a:ext uri="{FF2B5EF4-FFF2-40B4-BE49-F238E27FC236}">
                <a16:creationId xmlns:a16="http://schemas.microsoft.com/office/drawing/2014/main" id="{AAF8E16E-3BBD-8AB9-A813-DB8AABFB4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9" b="21929"/>
          <a:stretch/>
        </p:blipFill>
        <p:spPr>
          <a:xfrm>
            <a:off x="-1" y="0"/>
            <a:ext cx="12192001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5A37-80D5-4E68-A2EB-D9EB71FA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Symbolsammlung </a:t>
            </a:r>
            <a:r>
              <a:rPr lang="de-CH" b="0" dirty="0"/>
              <a:t>[kopieren &amp; einfügen]</a:t>
            </a:r>
          </a:p>
        </p:txBody>
      </p:sp>
      <p:pic>
        <p:nvPicPr>
          <p:cNvPr id="19" name="Picture Placeholder 18" descr="Icon&#10;&#10;Description automatically generated">
            <a:extLst>
              <a:ext uri="{FF2B5EF4-FFF2-40B4-BE49-F238E27FC236}">
                <a16:creationId xmlns:a16="http://schemas.microsoft.com/office/drawing/2014/main" id="{3D6612F1-5EF2-40F2-A0D0-4D46650E834D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79921" y="4438935"/>
            <a:ext cx="462869" cy="442478"/>
          </a:xfrm>
        </p:spPr>
      </p:pic>
      <p:pic>
        <p:nvPicPr>
          <p:cNvPr id="21" name="Picture Placeholder 20" descr="A picture containing text, sign, pointing, close&#10;&#10;Description automatically generated">
            <a:extLst>
              <a:ext uri="{FF2B5EF4-FFF2-40B4-BE49-F238E27FC236}">
                <a16:creationId xmlns:a16="http://schemas.microsoft.com/office/drawing/2014/main" id="{08FC0EF5-DE67-4734-A5C7-58B1257D7ABF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4" t="-7080" b="-1300"/>
          <a:stretch/>
        </p:blipFill>
        <p:spPr>
          <a:xfrm>
            <a:off x="3173030" y="5151399"/>
            <a:ext cx="519027" cy="568425"/>
          </a:xfrm>
        </p:spPr>
      </p:pic>
      <p:pic>
        <p:nvPicPr>
          <p:cNvPr id="23" name="Picture Placeholder 22" descr="Icon&#10;&#10;Description automatically generated">
            <a:extLst>
              <a:ext uri="{FF2B5EF4-FFF2-40B4-BE49-F238E27FC236}">
                <a16:creationId xmlns:a16="http://schemas.microsoft.com/office/drawing/2014/main" id="{409EFDD4-40E8-4774-BAF5-4A5945D8CF35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41" b="-3064"/>
          <a:stretch/>
        </p:blipFill>
        <p:spPr>
          <a:xfrm>
            <a:off x="6037565" y="1063471"/>
            <a:ext cx="533428" cy="831733"/>
          </a:xfrm>
        </p:spPr>
      </p:pic>
      <p:pic>
        <p:nvPicPr>
          <p:cNvPr id="25" name="Picture Placeholder 24" descr="Icon&#10;&#10;Description automatically generated">
            <a:extLst>
              <a:ext uri="{FF2B5EF4-FFF2-40B4-BE49-F238E27FC236}">
                <a16:creationId xmlns:a16="http://schemas.microsoft.com/office/drawing/2014/main" id="{CF5BE594-9601-4D64-B527-FD00FA3819F3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5" t="-13345" r="-2999"/>
          <a:stretch/>
        </p:blipFill>
        <p:spPr>
          <a:xfrm>
            <a:off x="5194236" y="1057406"/>
            <a:ext cx="792421" cy="780921"/>
          </a:xfr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A3E6FC0-D5C7-4C60-978A-B703DAB20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721" y="1013209"/>
            <a:ext cx="326081" cy="7683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38582C-663B-45BA-BBA1-3921CA75D4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778" y="1039254"/>
            <a:ext cx="411877" cy="770949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9D1D8E73-DD63-4BFF-A461-0DB53AD7D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203" y="1004357"/>
            <a:ext cx="326081" cy="768390"/>
          </a:xfrm>
          <a:prstGeom prst="rect">
            <a:avLst/>
          </a:prstGeom>
        </p:spPr>
      </p:pic>
      <p:pic>
        <p:nvPicPr>
          <p:cNvPr id="33" name="Picture 32" descr="Text, icon&#10;&#10;Description automatically generated">
            <a:extLst>
              <a:ext uri="{FF2B5EF4-FFF2-40B4-BE49-F238E27FC236}">
                <a16:creationId xmlns:a16="http://schemas.microsoft.com/office/drawing/2014/main" id="{BC177402-7721-4A17-9E2B-8E6BE589A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30" y="1017322"/>
            <a:ext cx="326081" cy="76839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88AE49F5-F869-49B5-A529-F7860E5429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901" y="1263549"/>
            <a:ext cx="744546" cy="561309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B2212D-1FE9-4B54-97F9-574A340D9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101" y="1010113"/>
            <a:ext cx="413252" cy="76839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68E5D3C8-8727-4D61-BA71-39598F4D172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76" y="2004265"/>
            <a:ext cx="558750" cy="589366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2EE12470-112F-432F-8830-6ECF4EF364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81" y="1338599"/>
            <a:ext cx="637541" cy="48626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0241B1A1-6755-4960-A2A2-CFDAD14D503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0" y="2918039"/>
            <a:ext cx="655458" cy="549278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BBF72F19-4DD2-4EC1-8F1B-5206CD2C05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49" y="2188843"/>
            <a:ext cx="569601" cy="370241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D97DAAE2-A631-4BE6-8EF0-B257346704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010" y="964267"/>
            <a:ext cx="400754" cy="768389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9810D9-BF79-4146-90E7-5A0B3FCE636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895" y="3905360"/>
            <a:ext cx="704901" cy="354864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35B2222F-14B8-40F7-B471-B5B80AD672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43" y="1087190"/>
            <a:ext cx="600803" cy="645934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68D550B-21C9-492D-8986-DEB3D9C9822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391" y="1087190"/>
            <a:ext cx="554690" cy="64227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005CD17-3BC1-488B-874D-D6689EC6503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0" y="1212360"/>
            <a:ext cx="647716" cy="520296"/>
          </a:xfrm>
          <a:prstGeom prst="rect">
            <a:avLst/>
          </a:prstGeom>
        </p:spPr>
      </p:pic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8CFACC3D-7875-4357-BCDB-9CFB6522BDA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78" y="1478796"/>
            <a:ext cx="610346" cy="374956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9CC7B700-C020-49CE-AEF1-4919412373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40" y="1067371"/>
            <a:ext cx="482703" cy="653874"/>
          </a:xfrm>
          <a:prstGeom prst="rect">
            <a:avLst/>
          </a:prstGeom>
        </p:spPr>
      </p:pic>
      <p:pic>
        <p:nvPicPr>
          <p:cNvPr id="61" name="Picture 6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C6499C-4CA0-4398-B1E9-039BF682A15B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660" y="1058376"/>
            <a:ext cx="756651" cy="767160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385D0213-AE30-4E00-A2E5-1D9AE14229C9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871" y="1196935"/>
            <a:ext cx="543789" cy="641392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4C1162EE-752F-46F5-ADAD-159BC8A14F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450" y="1212369"/>
            <a:ext cx="1022403" cy="641383"/>
          </a:xfrm>
          <a:prstGeom prst="rect">
            <a:avLst/>
          </a:prstGeom>
        </p:spPr>
      </p:pic>
      <p:pic>
        <p:nvPicPr>
          <p:cNvPr id="69" name="Picture 6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61E74FA-37EE-4033-99ED-2F03074392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823" y="4462238"/>
            <a:ext cx="369591" cy="517426"/>
          </a:xfrm>
          <a:prstGeom prst="rect">
            <a:avLst/>
          </a:prstGeom>
        </p:spPr>
      </p:pic>
      <p:pic>
        <p:nvPicPr>
          <p:cNvPr id="71" name="Picture 7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CA67AA6-9272-4A1E-BDB4-71A345CEF63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132" y="2160788"/>
            <a:ext cx="458634" cy="549711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867C9D0B-3796-4D0D-A68F-D4540469A23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08" y="2043615"/>
            <a:ext cx="424516" cy="699202"/>
          </a:xfrm>
          <a:prstGeom prst="rect">
            <a:avLst/>
          </a:prstGeom>
        </p:spPr>
      </p:pic>
      <p:pic>
        <p:nvPicPr>
          <p:cNvPr id="75" name="Picture 7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DE20BC4-9DF1-41B7-B379-62F7A10F119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443" y="5170642"/>
            <a:ext cx="464553" cy="523397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98F3DF89-10EA-4AB3-86AE-BC24D786CB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40" y="5128990"/>
            <a:ext cx="427928" cy="587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7EED9C-2F1E-4291-95D1-7DC8318A7B1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332" y="2198530"/>
            <a:ext cx="361969" cy="533427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5EA81E52-02C5-4B2F-A191-1553DE0EF09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798" y="4645701"/>
            <a:ext cx="515980" cy="347057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42D23736-586E-486B-8F1F-236AEA448FF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18" y="2045982"/>
            <a:ext cx="407753" cy="706210"/>
          </a:xfrm>
          <a:prstGeom prst="rect">
            <a:avLst/>
          </a:prstGeom>
        </p:spPr>
      </p:pic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FDA54169-2695-46FE-BF6B-B91094CE4B3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18" y="4472327"/>
            <a:ext cx="459864" cy="518115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9EDE0F03-9712-479C-8D3F-7468B8A3C4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720" y="3787018"/>
            <a:ext cx="539726" cy="456691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6F443184-935B-48A7-9324-676A96B3AE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232" y="2814128"/>
            <a:ext cx="536249" cy="629999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11160B6E-22FB-4365-BEA7-CE044DAA329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001" y="2898584"/>
            <a:ext cx="599102" cy="559876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5D24349B-7F86-4554-80A3-2FF06F1E72C4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429" y="3811418"/>
            <a:ext cx="301095" cy="442479"/>
          </a:xfrm>
          <a:prstGeom prst="rect">
            <a:avLst/>
          </a:prstGeom>
        </p:spPr>
      </p:pic>
      <p:pic>
        <p:nvPicPr>
          <p:cNvPr id="95" name="Picture 94" descr="Icon&#10;&#10;Description automatically generated">
            <a:extLst>
              <a:ext uri="{FF2B5EF4-FFF2-40B4-BE49-F238E27FC236}">
                <a16:creationId xmlns:a16="http://schemas.microsoft.com/office/drawing/2014/main" id="{0A1095DE-69AC-4C16-9532-842DDC9C7D6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703" y="2891286"/>
            <a:ext cx="553307" cy="533663"/>
          </a:xfrm>
          <a:prstGeom prst="rect">
            <a:avLst/>
          </a:prstGeom>
        </p:spPr>
      </p:pic>
      <p:pic>
        <p:nvPicPr>
          <p:cNvPr id="97" name="Picture 96" descr="A picture containing text&#10;&#10;Description automatically generated">
            <a:extLst>
              <a:ext uri="{FF2B5EF4-FFF2-40B4-BE49-F238E27FC236}">
                <a16:creationId xmlns:a16="http://schemas.microsoft.com/office/drawing/2014/main" id="{B3C06E5B-CB47-4391-8D69-5E9F3F776D3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91" y="3006654"/>
            <a:ext cx="549533" cy="395795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52FF07F5-C081-4DB0-897C-E5AC16818178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2168" y="4505859"/>
            <a:ext cx="439859" cy="442478"/>
          </a:xfrm>
          <a:prstGeom prst="rect">
            <a:avLst/>
          </a:prstGeom>
        </p:spPr>
      </p:pic>
      <p:pic>
        <p:nvPicPr>
          <p:cNvPr id="101" name="Picture 100" descr="Icon&#10;&#10;Description automatically generated">
            <a:extLst>
              <a:ext uri="{FF2B5EF4-FFF2-40B4-BE49-F238E27FC236}">
                <a16:creationId xmlns:a16="http://schemas.microsoft.com/office/drawing/2014/main" id="{C1157653-A320-4DFA-8844-AEA51EEE161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09" y="3726826"/>
            <a:ext cx="377752" cy="51902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B6C9B8B-D3D5-4373-88D1-FCE19AEA6F7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170" y="2885589"/>
            <a:ext cx="583822" cy="55949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1167E97-92F5-45C6-A823-30922A6BD78F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834" y="4449784"/>
            <a:ext cx="442478" cy="439859"/>
          </a:xfrm>
          <a:prstGeom prst="rect">
            <a:avLst/>
          </a:prstGeom>
        </p:spPr>
      </p:pic>
      <p:pic>
        <p:nvPicPr>
          <p:cNvPr id="107" name="Picture 106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2F9A841A-0552-453C-AB6C-9752B66DA7D2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39" y="4525464"/>
            <a:ext cx="277530" cy="44247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324A813-7362-48A6-B847-59A49C387EE3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452" y="4516852"/>
            <a:ext cx="350840" cy="442478"/>
          </a:xfrm>
          <a:prstGeom prst="rect">
            <a:avLst/>
          </a:prstGeom>
        </p:spPr>
      </p:pic>
      <p:pic>
        <p:nvPicPr>
          <p:cNvPr id="111" name="Picture 110" descr="Icon&#10;&#10;Description automatically generated">
            <a:extLst>
              <a:ext uri="{FF2B5EF4-FFF2-40B4-BE49-F238E27FC236}">
                <a16:creationId xmlns:a16="http://schemas.microsoft.com/office/drawing/2014/main" id="{387029CC-119B-4AFC-A7E2-907447905B5B}"/>
              </a:ext>
            </a:extLst>
          </p:cNvPr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608" y="4438934"/>
            <a:ext cx="439859" cy="439859"/>
          </a:xfrm>
          <a:prstGeom prst="rect">
            <a:avLst/>
          </a:prstGeom>
        </p:spPr>
      </p:pic>
      <p:pic>
        <p:nvPicPr>
          <p:cNvPr id="113" name="Picture 112" descr="Icon&#10;&#10;Description automatically generated">
            <a:extLst>
              <a:ext uri="{FF2B5EF4-FFF2-40B4-BE49-F238E27FC236}">
                <a16:creationId xmlns:a16="http://schemas.microsoft.com/office/drawing/2014/main" id="{84B19669-8D16-460E-B1A2-8680F918A3E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130" y="4449785"/>
            <a:ext cx="412117" cy="48757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9C06ED4-B92C-41A1-B7DA-6CC63C9983E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6" y="4472327"/>
            <a:ext cx="575224" cy="558205"/>
          </a:xfrm>
          <a:prstGeom prst="rect">
            <a:avLst/>
          </a:prstGeom>
        </p:spPr>
      </p:pic>
      <p:pic>
        <p:nvPicPr>
          <p:cNvPr id="117" name="Picture 116" descr="Shape, icon, arrow&#10;&#10;Description automatically generated">
            <a:extLst>
              <a:ext uri="{FF2B5EF4-FFF2-40B4-BE49-F238E27FC236}">
                <a16:creationId xmlns:a16="http://schemas.microsoft.com/office/drawing/2014/main" id="{AF28DD3F-67C5-4305-A257-676AAFD555C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62" y="3799004"/>
            <a:ext cx="518871" cy="460189"/>
          </a:xfrm>
          <a:prstGeom prst="rect">
            <a:avLst/>
          </a:prstGeom>
        </p:spPr>
      </p:pic>
      <p:pic>
        <p:nvPicPr>
          <p:cNvPr id="119" name="Picture 118" descr="Icon&#10;&#10;Description automatically generated">
            <a:extLst>
              <a:ext uri="{FF2B5EF4-FFF2-40B4-BE49-F238E27FC236}">
                <a16:creationId xmlns:a16="http://schemas.microsoft.com/office/drawing/2014/main" id="{FB142AF7-179E-4CF4-A680-015F93A2F6A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971" y="2039236"/>
            <a:ext cx="738486" cy="606615"/>
          </a:xfrm>
          <a:prstGeom prst="rect">
            <a:avLst/>
          </a:prstGeom>
        </p:spPr>
      </p:pic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822378E1-FA16-4542-8100-3CC8490CB60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43" y="2142371"/>
            <a:ext cx="533427" cy="434997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46E5F205-348B-45C7-ABE2-2300381CFC1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5" y="2055031"/>
            <a:ext cx="511201" cy="536603"/>
          </a:xfrm>
          <a:prstGeom prst="rect">
            <a:avLst/>
          </a:prstGeom>
        </p:spPr>
      </p:pic>
      <p:pic>
        <p:nvPicPr>
          <p:cNvPr id="125" name="Picture 124" descr="A picture containing text&#10;&#10;Description automatically generated">
            <a:extLst>
              <a:ext uri="{FF2B5EF4-FFF2-40B4-BE49-F238E27FC236}">
                <a16:creationId xmlns:a16="http://schemas.microsoft.com/office/drawing/2014/main" id="{2CC0D9C6-A996-400B-9EC8-7DCFA6F47C9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21" y="3901343"/>
            <a:ext cx="604359" cy="44247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9822356-DD9E-41B8-BA00-1866B0084DE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998" y="3819657"/>
            <a:ext cx="518521" cy="469139"/>
          </a:xfrm>
          <a:prstGeom prst="rect">
            <a:avLst/>
          </a:prstGeom>
        </p:spPr>
      </p:pic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DCA3EE27-BFAF-40C2-BDD3-875AA6E06BA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914" y="2857937"/>
            <a:ext cx="672940" cy="565428"/>
          </a:xfrm>
          <a:prstGeom prst="rect">
            <a:avLst/>
          </a:prstGeom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170547B3-CF2C-437A-9045-76624C39AEE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115" y="5379653"/>
            <a:ext cx="582254" cy="354865"/>
          </a:xfrm>
          <a:prstGeom prst="rect">
            <a:avLst/>
          </a:prstGeom>
        </p:spPr>
      </p:pic>
      <p:pic>
        <p:nvPicPr>
          <p:cNvPr id="133" name="Picture 132" descr="Icon&#10;&#10;Description automatically generated">
            <a:extLst>
              <a:ext uri="{FF2B5EF4-FFF2-40B4-BE49-F238E27FC236}">
                <a16:creationId xmlns:a16="http://schemas.microsoft.com/office/drawing/2014/main" id="{7A540E6D-1A5B-4BF6-8D27-87D4E0D5A59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470" y="2824308"/>
            <a:ext cx="641702" cy="641702"/>
          </a:xfrm>
          <a:prstGeom prst="rect">
            <a:avLst/>
          </a:prstGeom>
        </p:spPr>
      </p:pic>
      <p:pic>
        <p:nvPicPr>
          <p:cNvPr id="135" name="Picture 134" descr="Shape, circle&#10;&#10;Description automatically generated">
            <a:extLst>
              <a:ext uri="{FF2B5EF4-FFF2-40B4-BE49-F238E27FC236}">
                <a16:creationId xmlns:a16="http://schemas.microsoft.com/office/drawing/2014/main" id="{2B5BC753-DB06-47D8-9AD7-367E08C8DDF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815" y="3836901"/>
            <a:ext cx="518871" cy="438570"/>
          </a:xfrm>
          <a:prstGeom prst="rect">
            <a:avLst/>
          </a:prstGeom>
        </p:spPr>
      </p:pic>
      <p:pic>
        <p:nvPicPr>
          <p:cNvPr id="137" name="Picture 136" descr="A picture containing text&#10;&#10;Description automatically generated">
            <a:extLst>
              <a:ext uri="{FF2B5EF4-FFF2-40B4-BE49-F238E27FC236}">
                <a16:creationId xmlns:a16="http://schemas.microsoft.com/office/drawing/2014/main" id="{B827D7AF-962A-4B47-A374-943DC8EA581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94" y="3717221"/>
            <a:ext cx="551555" cy="571857"/>
          </a:xfrm>
          <a:prstGeom prst="rect">
            <a:avLst/>
          </a:prstGeom>
        </p:spPr>
      </p:pic>
      <p:pic>
        <p:nvPicPr>
          <p:cNvPr id="139" name="Picture 138" descr="Icon&#10;&#10;Description automatically generated">
            <a:extLst>
              <a:ext uri="{FF2B5EF4-FFF2-40B4-BE49-F238E27FC236}">
                <a16:creationId xmlns:a16="http://schemas.microsoft.com/office/drawing/2014/main" id="{41CEB220-9CE1-4089-A57B-C23BAFC82D3A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233" y="2130583"/>
            <a:ext cx="681646" cy="641073"/>
          </a:xfrm>
          <a:prstGeom prst="rect">
            <a:avLst/>
          </a:prstGeom>
        </p:spPr>
      </p:pic>
      <p:pic>
        <p:nvPicPr>
          <p:cNvPr id="141" name="Picture 1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833773B-D94A-4200-B0D8-C6B574524C6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959" y="3803547"/>
            <a:ext cx="332178" cy="501234"/>
          </a:xfrm>
          <a:prstGeom prst="rect">
            <a:avLst/>
          </a:prstGeom>
        </p:spPr>
      </p:pic>
      <p:pic>
        <p:nvPicPr>
          <p:cNvPr id="143" name="Picture 142" descr="Icon&#10;&#10;Description automatically generated">
            <a:extLst>
              <a:ext uri="{FF2B5EF4-FFF2-40B4-BE49-F238E27FC236}">
                <a16:creationId xmlns:a16="http://schemas.microsoft.com/office/drawing/2014/main" id="{6294B912-FDCA-4505-9E24-77AD8831539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093" y="2956160"/>
            <a:ext cx="481437" cy="472840"/>
          </a:xfrm>
          <a:prstGeom prst="rect">
            <a:avLst/>
          </a:prstGeom>
        </p:spPr>
      </p:pic>
      <p:pic>
        <p:nvPicPr>
          <p:cNvPr id="145" name="Picture 144" descr="Icon&#10;&#10;Description automatically generated">
            <a:extLst>
              <a:ext uri="{FF2B5EF4-FFF2-40B4-BE49-F238E27FC236}">
                <a16:creationId xmlns:a16="http://schemas.microsoft.com/office/drawing/2014/main" id="{01736853-6CC8-4305-86B3-16D42ABA779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729" y="3669192"/>
            <a:ext cx="377752" cy="545642"/>
          </a:xfrm>
          <a:prstGeom prst="rect">
            <a:avLst/>
          </a:prstGeom>
        </p:spPr>
      </p:pic>
      <p:pic>
        <p:nvPicPr>
          <p:cNvPr id="147" name="Picture 146" descr="Icon&#10;&#10;Description automatically generated">
            <a:extLst>
              <a:ext uri="{FF2B5EF4-FFF2-40B4-BE49-F238E27FC236}">
                <a16:creationId xmlns:a16="http://schemas.microsoft.com/office/drawing/2014/main" id="{45DA830F-6A50-4436-97CE-E14018920242}"/>
              </a:ext>
            </a:extLst>
          </p:cNvPr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640" y="3819657"/>
            <a:ext cx="248731" cy="442479"/>
          </a:xfrm>
          <a:prstGeom prst="rect">
            <a:avLst/>
          </a:prstGeom>
        </p:spPr>
      </p:pic>
      <p:pic>
        <p:nvPicPr>
          <p:cNvPr id="149" name="Picture 148" descr="Icon&#10;&#10;Description automatically generated">
            <a:extLst>
              <a:ext uri="{FF2B5EF4-FFF2-40B4-BE49-F238E27FC236}">
                <a16:creationId xmlns:a16="http://schemas.microsoft.com/office/drawing/2014/main" id="{3A809E4C-06B9-45A7-B817-C298F7538D0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95" y="4405438"/>
            <a:ext cx="597975" cy="526788"/>
          </a:xfrm>
          <a:prstGeom prst="rect">
            <a:avLst/>
          </a:prstGeom>
        </p:spPr>
      </p:pic>
      <p:pic>
        <p:nvPicPr>
          <p:cNvPr id="151" name="Picture 15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8F2CE18-5F95-41C0-AE1C-38843755D6D4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759" y="2157809"/>
            <a:ext cx="536603" cy="476274"/>
          </a:xfrm>
          <a:prstGeom prst="rect">
            <a:avLst/>
          </a:prstGeom>
        </p:spPr>
      </p:pic>
      <p:pic>
        <p:nvPicPr>
          <p:cNvPr id="153" name="Picture 152" descr="Icon&#10;&#10;Description automatically generated">
            <a:extLst>
              <a:ext uri="{FF2B5EF4-FFF2-40B4-BE49-F238E27FC236}">
                <a16:creationId xmlns:a16="http://schemas.microsoft.com/office/drawing/2014/main" id="{EAFCCDD0-C83E-4CE6-934C-DCC108E1A43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66" y="3016383"/>
            <a:ext cx="641701" cy="38960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020809CA-F39C-45C4-897A-25ABF30084AD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242" y="2708918"/>
            <a:ext cx="254171" cy="711678"/>
          </a:xfrm>
          <a:prstGeom prst="rect">
            <a:avLst/>
          </a:prstGeom>
        </p:spPr>
      </p:pic>
      <p:pic>
        <p:nvPicPr>
          <p:cNvPr id="157" name="Picture 156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8F25642-51CD-4FC6-9D0E-3FA82F142B2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40" y="2826189"/>
            <a:ext cx="604536" cy="590143"/>
          </a:xfrm>
          <a:prstGeom prst="rect">
            <a:avLst/>
          </a:prstGeom>
        </p:spPr>
      </p:pic>
      <p:pic>
        <p:nvPicPr>
          <p:cNvPr id="159" name="Picture 158" descr="Icon&#10;&#10;Description automatically generated">
            <a:extLst>
              <a:ext uri="{FF2B5EF4-FFF2-40B4-BE49-F238E27FC236}">
                <a16:creationId xmlns:a16="http://schemas.microsoft.com/office/drawing/2014/main" id="{DA7A92FE-3238-4B58-8871-AB8A2E1FCDC5}"/>
              </a:ext>
            </a:extLst>
          </p:cNvPr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55" y="3819658"/>
            <a:ext cx="424150" cy="442478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30A3820-BCEA-4DF0-9AA9-24CD57CC2CD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115" y="2816737"/>
            <a:ext cx="525567" cy="608362"/>
          </a:xfrm>
          <a:prstGeom prst="rect">
            <a:avLst/>
          </a:prstGeom>
        </p:spPr>
      </p:pic>
      <p:pic>
        <p:nvPicPr>
          <p:cNvPr id="165" name="Picture 164" descr="Logo&#10;&#10;Description automatically generated">
            <a:extLst>
              <a:ext uri="{FF2B5EF4-FFF2-40B4-BE49-F238E27FC236}">
                <a16:creationId xmlns:a16="http://schemas.microsoft.com/office/drawing/2014/main" id="{A02C60AE-2E93-400A-9F57-FC6A20FC57A9}"/>
              </a:ext>
            </a:extLst>
          </p:cNvPr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74" y="3837930"/>
            <a:ext cx="439859" cy="439859"/>
          </a:xfrm>
          <a:prstGeom prst="rect">
            <a:avLst/>
          </a:prstGeom>
        </p:spPr>
      </p:pic>
      <p:pic>
        <p:nvPicPr>
          <p:cNvPr id="167" name="Picture 166" descr="Icon&#10;&#10;Description automatically generated">
            <a:extLst>
              <a:ext uri="{FF2B5EF4-FFF2-40B4-BE49-F238E27FC236}">
                <a16:creationId xmlns:a16="http://schemas.microsoft.com/office/drawing/2014/main" id="{B878851D-52B0-4E7B-91C7-5D132ABC0B4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92" y="2882084"/>
            <a:ext cx="535223" cy="55154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B167AB6C-98C3-43AF-9109-A335542FCB2F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0" y="4390401"/>
            <a:ext cx="453822" cy="576661"/>
          </a:xfrm>
          <a:prstGeom prst="rect">
            <a:avLst/>
          </a:prstGeom>
        </p:spPr>
      </p:pic>
      <p:pic>
        <p:nvPicPr>
          <p:cNvPr id="171" name="Picture 170" descr="Icon&#10;&#10;Description automatically generated">
            <a:extLst>
              <a:ext uri="{FF2B5EF4-FFF2-40B4-BE49-F238E27FC236}">
                <a16:creationId xmlns:a16="http://schemas.microsoft.com/office/drawing/2014/main" id="{7003B4B3-F1C0-43A8-8E8C-3C2194042AF4}"/>
              </a:ext>
            </a:extLst>
          </p:cNvPr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042" y="4507684"/>
            <a:ext cx="264439" cy="442478"/>
          </a:xfrm>
          <a:prstGeom prst="rect">
            <a:avLst/>
          </a:prstGeom>
        </p:spPr>
      </p:pic>
      <p:pic>
        <p:nvPicPr>
          <p:cNvPr id="173" name="Picture 172" descr="Icon&#10;&#10;Description automatically generated">
            <a:extLst>
              <a:ext uri="{FF2B5EF4-FFF2-40B4-BE49-F238E27FC236}">
                <a16:creationId xmlns:a16="http://schemas.microsoft.com/office/drawing/2014/main" id="{90BDF2CF-EB4B-419F-8739-8150A3E08BB8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920" y="2910742"/>
            <a:ext cx="666509" cy="583688"/>
          </a:xfrm>
          <a:prstGeom prst="rect">
            <a:avLst/>
          </a:prstGeom>
        </p:spPr>
      </p:pic>
      <p:pic>
        <p:nvPicPr>
          <p:cNvPr id="175" name="Picture 174" descr="Icon&#10;&#10;Description automatically generated">
            <a:extLst>
              <a:ext uri="{FF2B5EF4-FFF2-40B4-BE49-F238E27FC236}">
                <a16:creationId xmlns:a16="http://schemas.microsoft.com/office/drawing/2014/main" id="{3A9772F7-CD30-4977-88D9-05F5B60FA938}"/>
              </a:ext>
            </a:extLst>
          </p:cNvPr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0" y="3843268"/>
            <a:ext cx="439859" cy="437241"/>
          </a:xfrm>
          <a:prstGeom prst="rect">
            <a:avLst/>
          </a:prstGeom>
        </p:spPr>
      </p:pic>
      <p:pic>
        <p:nvPicPr>
          <p:cNvPr id="177" name="Picture 176" descr="Shape, arrow&#10;&#10;Description automatically generated">
            <a:extLst>
              <a:ext uri="{FF2B5EF4-FFF2-40B4-BE49-F238E27FC236}">
                <a16:creationId xmlns:a16="http://schemas.microsoft.com/office/drawing/2014/main" id="{63677955-128C-40A7-8414-555B56AEC26A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965" y="4457150"/>
            <a:ext cx="464554" cy="534079"/>
          </a:xfrm>
          <a:prstGeom prst="rect">
            <a:avLst/>
          </a:prstGeom>
        </p:spPr>
      </p:pic>
      <p:pic>
        <p:nvPicPr>
          <p:cNvPr id="179" name="Picture 178" descr="Icon&#10;&#10;Description automatically generated">
            <a:extLst>
              <a:ext uri="{FF2B5EF4-FFF2-40B4-BE49-F238E27FC236}">
                <a16:creationId xmlns:a16="http://schemas.microsoft.com/office/drawing/2014/main" id="{3DB78E1D-7339-4F34-93DB-B2A2FE0B3B0D}"/>
              </a:ext>
            </a:extLst>
          </p:cNvPr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954" y="4444688"/>
            <a:ext cx="439859" cy="439859"/>
          </a:xfrm>
          <a:prstGeom prst="rect">
            <a:avLst/>
          </a:prstGeom>
        </p:spPr>
      </p:pic>
      <p:pic>
        <p:nvPicPr>
          <p:cNvPr id="181" name="Picture 180" descr="Icon&#10;&#10;Description automatically generated">
            <a:extLst>
              <a:ext uri="{FF2B5EF4-FFF2-40B4-BE49-F238E27FC236}">
                <a16:creationId xmlns:a16="http://schemas.microsoft.com/office/drawing/2014/main" id="{7D3FFF30-AB21-471D-8538-5CAEF930DA03}"/>
              </a:ext>
            </a:extLst>
          </p:cNvPr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56" y="4491908"/>
            <a:ext cx="439859" cy="442478"/>
          </a:xfrm>
          <a:prstGeom prst="rect">
            <a:avLst/>
          </a:prstGeom>
        </p:spPr>
      </p:pic>
      <p:pic>
        <p:nvPicPr>
          <p:cNvPr id="183" name="Picture 182" descr="Icon&#10;&#10;Description automatically generated">
            <a:extLst>
              <a:ext uri="{FF2B5EF4-FFF2-40B4-BE49-F238E27FC236}">
                <a16:creationId xmlns:a16="http://schemas.microsoft.com/office/drawing/2014/main" id="{3DE984CD-E536-41B4-AE68-2FB6D28576DB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883" y="2198531"/>
            <a:ext cx="629246" cy="502652"/>
          </a:xfrm>
          <a:prstGeom prst="rect">
            <a:avLst/>
          </a:prstGeom>
        </p:spPr>
      </p:pic>
      <p:pic>
        <p:nvPicPr>
          <p:cNvPr id="185" name="Picture 184" descr="Icon&#10;&#10;Description automatically generated">
            <a:extLst>
              <a:ext uri="{FF2B5EF4-FFF2-40B4-BE49-F238E27FC236}">
                <a16:creationId xmlns:a16="http://schemas.microsoft.com/office/drawing/2014/main" id="{C9E5DF54-820C-4E51-9342-BFAADEADBBBB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492" y="2183624"/>
            <a:ext cx="533427" cy="466749"/>
          </a:xfrm>
          <a:prstGeom prst="rect">
            <a:avLst/>
          </a:prstGeom>
        </p:spPr>
      </p:pic>
      <p:pic>
        <p:nvPicPr>
          <p:cNvPr id="187" name="Picture 186" descr="Shape, icon&#10;&#10;Description automatically generated">
            <a:extLst>
              <a:ext uri="{FF2B5EF4-FFF2-40B4-BE49-F238E27FC236}">
                <a16:creationId xmlns:a16="http://schemas.microsoft.com/office/drawing/2014/main" id="{29BEFBCD-62D0-4B67-9AF0-90076EA496E3}"/>
              </a:ext>
            </a:extLst>
          </p:cNvPr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199" y="3837493"/>
            <a:ext cx="439859" cy="442478"/>
          </a:xfrm>
          <a:prstGeom prst="rect">
            <a:avLst/>
          </a:prstGeom>
        </p:spPr>
      </p:pic>
      <p:pic>
        <p:nvPicPr>
          <p:cNvPr id="189" name="Picture 188" descr="Icon&#10;&#10;Description automatically generated">
            <a:extLst>
              <a:ext uri="{FF2B5EF4-FFF2-40B4-BE49-F238E27FC236}">
                <a16:creationId xmlns:a16="http://schemas.microsoft.com/office/drawing/2014/main" id="{6D6A0C40-FFEC-428C-AF83-9718FA81805F}"/>
              </a:ext>
            </a:extLst>
          </p:cNvPr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99" y="5234779"/>
            <a:ext cx="442478" cy="439859"/>
          </a:xfrm>
          <a:prstGeom prst="rect">
            <a:avLst/>
          </a:prstGeom>
        </p:spPr>
      </p:pic>
      <p:pic>
        <p:nvPicPr>
          <p:cNvPr id="191" name="Picture 190" descr="A picture containing wheel, vector graphics&#10;&#10;Description automatically generated">
            <a:extLst>
              <a:ext uri="{FF2B5EF4-FFF2-40B4-BE49-F238E27FC236}">
                <a16:creationId xmlns:a16="http://schemas.microsoft.com/office/drawing/2014/main" id="{6DFBB429-8744-427A-B2D8-4906AA71A7B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48" y="5151400"/>
            <a:ext cx="598851" cy="535068"/>
          </a:xfrm>
          <a:prstGeom prst="rect">
            <a:avLst/>
          </a:prstGeom>
        </p:spPr>
      </p:pic>
      <p:pic>
        <p:nvPicPr>
          <p:cNvPr id="193" name="Picture 192" descr="Icon&#10;&#10;Description automatically generated">
            <a:extLst>
              <a:ext uri="{FF2B5EF4-FFF2-40B4-BE49-F238E27FC236}">
                <a16:creationId xmlns:a16="http://schemas.microsoft.com/office/drawing/2014/main" id="{B1312E23-B37D-4853-ABBD-A933A6679BC5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513" y="2815731"/>
            <a:ext cx="525568" cy="608363"/>
          </a:xfrm>
          <a:prstGeom prst="rect">
            <a:avLst/>
          </a:prstGeom>
        </p:spPr>
      </p:pic>
      <p:pic>
        <p:nvPicPr>
          <p:cNvPr id="195" name="Picture 194" descr="A picture containing text&#10;&#10;Description automatically generated">
            <a:extLst>
              <a:ext uri="{FF2B5EF4-FFF2-40B4-BE49-F238E27FC236}">
                <a16:creationId xmlns:a16="http://schemas.microsoft.com/office/drawing/2014/main" id="{482199AE-2EF0-430D-9B23-FAB4FA2F7C7C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763" y="2074923"/>
            <a:ext cx="565251" cy="608732"/>
          </a:xfrm>
          <a:prstGeom prst="rect">
            <a:avLst/>
          </a:prstGeom>
        </p:spPr>
      </p:pic>
      <p:pic>
        <p:nvPicPr>
          <p:cNvPr id="197" name="Picture 196" descr="Icon&#10;&#10;Description automatically generated">
            <a:extLst>
              <a:ext uri="{FF2B5EF4-FFF2-40B4-BE49-F238E27FC236}">
                <a16:creationId xmlns:a16="http://schemas.microsoft.com/office/drawing/2014/main" id="{EC5DF231-5A5D-4BC7-A618-D634FC8BA593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658" y="2082176"/>
            <a:ext cx="629700" cy="569729"/>
          </a:xfrm>
          <a:prstGeom prst="rect">
            <a:avLst/>
          </a:prstGeom>
        </p:spPr>
      </p:pic>
      <p:pic>
        <p:nvPicPr>
          <p:cNvPr id="199" name="Picture 198" descr="Icon&#10;&#10;Description automatically generated">
            <a:extLst>
              <a:ext uri="{FF2B5EF4-FFF2-40B4-BE49-F238E27FC236}">
                <a16:creationId xmlns:a16="http://schemas.microsoft.com/office/drawing/2014/main" id="{6CD07B88-EFFB-46F8-8079-B732D5BB6435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840" y="2161827"/>
            <a:ext cx="689500" cy="644621"/>
          </a:xfrm>
          <a:prstGeom prst="rect">
            <a:avLst/>
          </a:prstGeom>
        </p:spPr>
      </p:pic>
      <p:pic>
        <p:nvPicPr>
          <p:cNvPr id="201" name="Picture 200" descr="Icon&#10;&#10;Description automatically generated">
            <a:extLst>
              <a:ext uri="{FF2B5EF4-FFF2-40B4-BE49-F238E27FC236}">
                <a16:creationId xmlns:a16="http://schemas.microsoft.com/office/drawing/2014/main" id="{A07753FE-0793-4591-AC9F-B395AF6874C8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993" y="5218764"/>
            <a:ext cx="437017" cy="572527"/>
          </a:xfrm>
          <a:prstGeom prst="rect">
            <a:avLst/>
          </a:prstGeom>
        </p:spPr>
      </p:pic>
      <p:pic>
        <p:nvPicPr>
          <p:cNvPr id="203" name="Picture 20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AC7B89F-B672-4A7A-8203-CE1C42B69F8F}"/>
              </a:ext>
            </a:extLst>
          </p:cNvPr>
          <p:cNvPicPr>
            <a:picLocks noChangeAspect="1"/>
          </p:cNvPicPr>
          <p:nvPr/>
        </p:nvPicPr>
        <p:blipFill>
          <a:blip r:embed="rId9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002" y="3843268"/>
            <a:ext cx="442478" cy="439859"/>
          </a:xfrm>
          <a:prstGeom prst="rect">
            <a:avLst/>
          </a:prstGeom>
        </p:spPr>
      </p:pic>
      <p:pic>
        <p:nvPicPr>
          <p:cNvPr id="205" name="Picture 204" descr="Icon&#10;&#10;Description automatically generated">
            <a:extLst>
              <a:ext uri="{FF2B5EF4-FFF2-40B4-BE49-F238E27FC236}">
                <a16:creationId xmlns:a16="http://schemas.microsoft.com/office/drawing/2014/main" id="{E5BB352F-52CB-42DA-A6B4-355813F1D7BB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002" y="2216146"/>
            <a:ext cx="536603" cy="523902"/>
          </a:xfrm>
          <a:prstGeom prst="rect">
            <a:avLst/>
          </a:prstGeom>
        </p:spPr>
      </p:pic>
      <p:pic>
        <p:nvPicPr>
          <p:cNvPr id="207" name="Picture 206" descr="Icon&#10;&#10;Description automatically generated">
            <a:extLst>
              <a:ext uri="{FF2B5EF4-FFF2-40B4-BE49-F238E27FC236}">
                <a16:creationId xmlns:a16="http://schemas.microsoft.com/office/drawing/2014/main" id="{9A6C07D2-7CD0-4858-98CA-B797C930F025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711" y="2195775"/>
            <a:ext cx="536603" cy="523902"/>
          </a:xfrm>
          <a:prstGeom prst="rect">
            <a:avLst/>
          </a:prstGeom>
        </p:spPr>
      </p:pic>
      <p:pic>
        <p:nvPicPr>
          <p:cNvPr id="209" name="Picture 208" descr="A picture containing text&#10;&#10;Description automatically generated">
            <a:extLst>
              <a:ext uri="{FF2B5EF4-FFF2-40B4-BE49-F238E27FC236}">
                <a16:creationId xmlns:a16="http://schemas.microsoft.com/office/drawing/2014/main" id="{25FC0CF6-C5B4-4292-B1F3-FCE47B862BA8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321" y="2190418"/>
            <a:ext cx="611971" cy="525064"/>
          </a:xfrm>
          <a:prstGeom prst="rect">
            <a:avLst/>
          </a:prstGeom>
        </p:spPr>
      </p:pic>
      <p:pic>
        <p:nvPicPr>
          <p:cNvPr id="211" name="Picture 2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452A479-9CAC-4875-99AF-181E34EDA440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954" y="5272235"/>
            <a:ext cx="613324" cy="529358"/>
          </a:xfrm>
          <a:prstGeom prst="rect">
            <a:avLst/>
          </a:prstGeom>
        </p:spPr>
      </p:pic>
      <p:pic>
        <p:nvPicPr>
          <p:cNvPr id="213" name="Picture 21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2F08870A-3DAB-4652-8296-B34731A094FF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743" y="6094193"/>
            <a:ext cx="533427" cy="406421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7570B672-A04F-4439-8D56-4ABF9DB53B05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646" y="5238267"/>
            <a:ext cx="638841" cy="548118"/>
          </a:xfrm>
          <a:prstGeom prst="rect">
            <a:avLst/>
          </a:prstGeom>
        </p:spPr>
      </p:pic>
      <p:pic>
        <p:nvPicPr>
          <p:cNvPr id="217" name="Picture 216" descr="Icon&#10;&#10;Description automatically generated">
            <a:extLst>
              <a:ext uri="{FF2B5EF4-FFF2-40B4-BE49-F238E27FC236}">
                <a16:creationId xmlns:a16="http://schemas.microsoft.com/office/drawing/2014/main" id="{847CA5F4-B701-468C-98A8-2EB83FB34B4D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170" y="1315015"/>
            <a:ext cx="533427" cy="533427"/>
          </a:xfrm>
          <a:prstGeom prst="rect">
            <a:avLst/>
          </a:prstGeom>
        </p:spPr>
      </p:pic>
      <p:pic>
        <p:nvPicPr>
          <p:cNvPr id="219" name="Picture 218" descr="Icon&#10;&#10;Description automatically generated">
            <a:extLst>
              <a:ext uri="{FF2B5EF4-FFF2-40B4-BE49-F238E27FC236}">
                <a16:creationId xmlns:a16="http://schemas.microsoft.com/office/drawing/2014/main" id="{9090E1DC-9491-4F01-9EFD-00D8157F0424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672" y="5263021"/>
            <a:ext cx="485800" cy="536603"/>
          </a:xfrm>
          <a:prstGeom prst="rect">
            <a:avLst/>
          </a:prstGeom>
        </p:spPr>
      </p:pic>
      <p:pic>
        <p:nvPicPr>
          <p:cNvPr id="221" name="Picture 220" descr="Icon&#10;&#10;Description automatically generated">
            <a:extLst>
              <a:ext uri="{FF2B5EF4-FFF2-40B4-BE49-F238E27FC236}">
                <a16:creationId xmlns:a16="http://schemas.microsoft.com/office/drawing/2014/main" id="{650F347B-3F2D-4F27-84A4-1427EE2A1BA6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402" y="6112762"/>
            <a:ext cx="729925" cy="362803"/>
          </a:xfrm>
          <a:prstGeom prst="rect">
            <a:avLst/>
          </a:prstGeom>
        </p:spPr>
      </p:pic>
      <p:pic>
        <p:nvPicPr>
          <p:cNvPr id="223" name="Picture 222" descr="Icon&#10;&#10;Description automatically generated">
            <a:extLst>
              <a:ext uri="{FF2B5EF4-FFF2-40B4-BE49-F238E27FC236}">
                <a16:creationId xmlns:a16="http://schemas.microsoft.com/office/drawing/2014/main" id="{54CBC594-84D8-4FA5-A95F-2E7AC3A3520E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705" y="6092540"/>
            <a:ext cx="533427" cy="403246"/>
          </a:xfrm>
          <a:prstGeom prst="rect">
            <a:avLst/>
          </a:prstGeom>
        </p:spPr>
      </p:pic>
      <p:pic>
        <p:nvPicPr>
          <p:cNvPr id="225" name="Picture 224" descr="A picture containing text&#10;&#10;Description automatically generated">
            <a:extLst>
              <a:ext uri="{FF2B5EF4-FFF2-40B4-BE49-F238E27FC236}">
                <a16:creationId xmlns:a16="http://schemas.microsoft.com/office/drawing/2014/main" id="{1EFEC056-C22B-48E7-8567-FE534120EFBA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267" y="5940550"/>
            <a:ext cx="482625" cy="536603"/>
          </a:xfrm>
          <a:prstGeom prst="rect">
            <a:avLst/>
          </a:prstGeom>
        </p:spPr>
      </p:pic>
      <p:pic>
        <p:nvPicPr>
          <p:cNvPr id="227" name="Picture 22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F291F540-9009-4523-9C9B-AB74F3058434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78" y="5379653"/>
            <a:ext cx="539213" cy="451341"/>
          </a:xfrm>
          <a:prstGeom prst="rect">
            <a:avLst/>
          </a:prstGeom>
        </p:spPr>
      </p:pic>
      <p:pic>
        <p:nvPicPr>
          <p:cNvPr id="229" name="Picture 228" descr="Icon&#10;&#10;Description automatically generated">
            <a:extLst>
              <a:ext uri="{FF2B5EF4-FFF2-40B4-BE49-F238E27FC236}">
                <a16:creationId xmlns:a16="http://schemas.microsoft.com/office/drawing/2014/main" id="{4DB88C1A-42C5-4E6A-94A0-ADB869726FEC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134" y="5288751"/>
            <a:ext cx="582323" cy="5327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8FF0E3AC-2376-448B-B7ED-FE989F5A471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449" y="5266441"/>
            <a:ext cx="655975" cy="561135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7ABFA065-6E09-4EC2-A384-D23626C08002}"/>
              </a:ext>
            </a:extLst>
          </p:cNvPr>
          <p:cNvPicPr>
            <a:picLocks noChangeAspect="1"/>
          </p:cNvPicPr>
          <p:nvPr/>
        </p:nvPicPr>
        <p:blipFill>
          <a:blip r:embed="rId10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053" y="5266441"/>
            <a:ext cx="908828" cy="564553"/>
          </a:xfrm>
          <a:prstGeom prst="rect">
            <a:avLst/>
          </a:prstGeom>
        </p:spPr>
      </p:pic>
      <p:pic>
        <p:nvPicPr>
          <p:cNvPr id="245" name="Picture 244" descr="A picture containing text, tableware, dishware, vector graphics&#10;&#10;Description automatically generated">
            <a:extLst>
              <a:ext uri="{FF2B5EF4-FFF2-40B4-BE49-F238E27FC236}">
                <a16:creationId xmlns:a16="http://schemas.microsoft.com/office/drawing/2014/main" id="{EC397016-A7E9-48E4-8F0D-CA4BA6DBFE72}"/>
              </a:ext>
            </a:extLst>
          </p:cNvPr>
          <p:cNvPicPr>
            <a:picLocks noChangeAspect="1"/>
          </p:cNvPicPr>
          <p:nvPr/>
        </p:nvPicPr>
        <p:blipFill>
          <a:blip r:embed="rId10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609" y="5121447"/>
            <a:ext cx="841317" cy="6781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542772-C31E-F0EF-3221-80E2122CA8E6}"/>
              </a:ext>
            </a:extLst>
          </p:cNvPr>
          <p:cNvSpPr txBox="1"/>
          <p:nvPr/>
        </p:nvSpPr>
        <p:spPr>
          <a:xfrm>
            <a:off x="814419" y="5904162"/>
            <a:ext cx="694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0070AF"/>
                </a:solidFill>
              </a:rPr>
              <a:t>Bildersammlung verfügbar auf dem </a:t>
            </a:r>
            <a:r>
              <a:rPr lang="de-CH" sz="1200" dirty="0" err="1">
                <a:solidFill>
                  <a:srgbClr val="0070AF"/>
                </a:solidFill>
              </a:rPr>
              <a:t>Brandbook</a:t>
            </a:r>
            <a:r>
              <a:rPr lang="de-CH" sz="1200" dirty="0">
                <a:solidFill>
                  <a:srgbClr val="0070AF"/>
                </a:solidFill>
              </a:rPr>
              <a:t>: </a:t>
            </a:r>
            <a:r>
              <a:rPr lang="de-CH" sz="1200" dirty="0">
                <a:solidFill>
                  <a:srgbClr val="0070AF"/>
                </a:solidFill>
                <a:hlinkClick r:id="rId109"/>
              </a:rPr>
              <a:t>https://www.paraplegie.ch/activecommunication/de/brandbook/#digitalemedien</a:t>
            </a:r>
            <a:endParaRPr lang="de-CH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DD92EE13-5E3C-8024-6AE3-4AC3C3A9C93D}"/>
              </a:ext>
            </a:extLst>
          </p:cNvPr>
          <p:cNvSpPr/>
          <p:nvPr/>
        </p:nvSpPr>
        <p:spPr>
          <a:xfrm>
            <a:off x="349152" y="5961980"/>
            <a:ext cx="420829" cy="346027"/>
          </a:xfrm>
          <a:prstGeom prst="rightArrow">
            <a:avLst/>
          </a:prstGeom>
          <a:solidFill>
            <a:srgbClr val="E0003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8018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5AA1-279F-4F93-A074-83249389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7B7AB-9C9B-432E-802E-22127D24E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Wir ermöglichen </a:t>
            </a:r>
            <a:r>
              <a:rPr lang="de-DE" dirty="0" err="1"/>
              <a:t>aussergewöhnlichen</a:t>
            </a:r>
            <a:r>
              <a:rPr lang="de-DE" dirty="0"/>
              <a:t> Menschen Gewöhnliches. </a:t>
            </a:r>
          </a:p>
          <a:p>
            <a:endParaRPr lang="en-US" dirty="0"/>
          </a:p>
        </p:txBody>
      </p:sp>
      <p:pic>
        <p:nvPicPr>
          <p:cNvPr id="8" name="Bildplatzhalter 7" descr="Ein Bild, das Mann, drinnen, Person enthält.&#10;&#10;Automatisch generierte Beschreibung">
            <a:extLst>
              <a:ext uri="{FF2B5EF4-FFF2-40B4-BE49-F238E27FC236}">
                <a16:creationId xmlns:a16="http://schemas.microsoft.com/office/drawing/2014/main" id="{FD6E958B-CE93-4881-92B7-0A62E68E3A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3" r="2657" b="25572"/>
          <a:stretch/>
        </p:blipFill>
        <p:spPr>
          <a:xfrm>
            <a:off x="-1" y="-1"/>
            <a:ext cx="12192001" cy="4563687"/>
          </a:xfrm>
        </p:spPr>
      </p:pic>
      <p:pic>
        <p:nvPicPr>
          <p:cNvPr id="5" name="Grafik 4" descr="Ein Bild, das Person, Menschliches Gesicht, Kleidung, Kleinkind enthält.&#10;&#10;Automatisch generierte Beschreibung">
            <a:extLst>
              <a:ext uri="{FF2B5EF4-FFF2-40B4-BE49-F238E27FC236}">
                <a16:creationId xmlns:a16="http://schemas.microsoft.com/office/drawing/2014/main" id="{1FAF56B1-8D92-E1F0-A441-5B65B37AE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b="18018"/>
          <a:stretch/>
        </p:blipFill>
        <p:spPr>
          <a:xfrm>
            <a:off x="-1" y="0"/>
            <a:ext cx="12192001" cy="4563686"/>
          </a:xfrm>
          <a:prstGeom prst="rect">
            <a:avLst/>
          </a:prstGeom>
        </p:spPr>
      </p:pic>
      <p:pic>
        <p:nvPicPr>
          <p:cNvPr id="10" name="Grafik 9" descr="Ein Bild, das Person, Kleidung, Menschliches Gesicht, Kleinkind enthält.&#10;&#10;Automatisch generierte Beschreibung">
            <a:extLst>
              <a:ext uri="{FF2B5EF4-FFF2-40B4-BE49-F238E27FC236}">
                <a16:creationId xmlns:a16="http://schemas.microsoft.com/office/drawing/2014/main" id="{0AC306E1-A1DB-FBAC-E093-C3A8B3DCA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29474" b="11188"/>
          <a:stretch/>
        </p:blipFill>
        <p:spPr>
          <a:xfrm>
            <a:off x="0" y="-2"/>
            <a:ext cx="12192000" cy="45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4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Mit viel Engagement unterwegs für unsere Kunden.</a:t>
            </a:r>
          </a:p>
        </p:txBody>
      </p:sp>
      <p:pic>
        <p:nvPicPr>
          <p:cNvPr id="5" name="Grafik 4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EE1C6EAA-D61F-F28C-CD3F-7804F7DB9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4363"/>
          <a:stretch/>
        </p:blipFill>
        <p:spPr>
          <a:xfrm>
            <a:off x="-1" y="0"/>
            <a:ext cx="12192001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CE34-4840-4C66-A9FD-C518729E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1BAA3-E640-405C-913D-4B2A57144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integrate</a:t>
            </a:r>
            <a:r>
              <a:rPr lang="de-CH" dirty="0"/>
              <a:t>. </a:t>
            </a:r>
            <a:r>
              <a:rPr lang="de-CH" dirty="0" err="1"/>
              <a:t>active</a:t>
            </a:r>
            <a:r>
              <a:rPr lang="de-CH" dirty="0"/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8871B3-FE1D-29D6-FB85-A5C9EDE3E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31820"/>
          <a:stretch/>
        </p:blipFill>
        <p:spPr bwMode="auto">
          <a:xfrm>
            <a:off x="0" y="-1"/>
            <a:ext cx="12192001" cy="45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7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Mit </a:t>
            </a:r>
            <a:r>
              <a:rPr lang="de-DE"/>
              <a:t>viel Engagement unterwegs </a:t>
            </a:r>
            <a:r>
              <a:rPr lang="de-DE" dirty="0"/>
              <a:t>für </a:t>
            </a:r>
            <a:r>
              <a:rPr lang="de-DE"/>
              <a:t>unsere Kunden.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47AC79A-996D-E980-9A20-25292403F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 descr="Ein Bild, das Person, Kleidung, Menschliches Gesicht, Mädchen enthält.&#10;&#10;Automatisch generierte Beschreibung">
            <a:extLst>
              <a:ext uri="{FF2B5EF4-FFF2-40B4-BE49-F238E27FC236}">
                <a16:creationId xmlns:a16="http://schemas.microsoft.com/office/drawing/2014/main" id="{641C1DEB-1A62-8FAB-6970-3C6A5DFA0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b="27682"/>
          <a:stretch/>
        </p:blipFill>
        <p:spPr>
          <a:xfrm>
            <a:off x="-1" y="0"/>
            <a:ext cx="12192001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5AA1-279F-4F93-A074-83249389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7B7AB-9C9B-432E-802E-22127D24E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Wir ermöglichen </a:t>
            </a:r>
            <a:r>
              <a:rPr lang="de-DE" dirty="0" err="1"/>
              <a:t>aussergewöhnlichen</a:t>
            </a:r>
            <a:r>
              <a:rPr lang="de-DE" dirty="0"/>
              <a:t> Menschen Gewöhnliches. </a:t>
            </a:r>
          </a:p>
          <a:p>
            <a:endParaRPr lang="en-US" dirty="0"/>
          </a:p>
        </p:txBody>
      </p:sp>
      <p:pic>
        <p:nvPicPr>
          <p:cNvPr id="8" name="Bildplatzhalter 7" descr="Ein Bild, das Mann, drinnen, Person enthält.&#10;&#10;Automatisch generierte Beschreibung">
            <a:extLst>
              <a:ext uri="{FF2B5EF4-FFF2-40B4-BE49-F238E27FC236}">
                <a16:creationId xmlns:a16="http://schemas.microsoft.com/office/drawing/2014/main" id="{FD6E958B-CE93-4881-92B7-0A62E68E3A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3" r="2657" b="25572"/>
          <a:stretch/>
        </p:blipFill>
        <p:spPr>
          <a:xfrm>
            <a:off x="-1" y="0"/>
            <a:ext cx="12192001" cy="4563687"/>
          </a:xfrm>
        </p:spPr>
      </p:pic>
      <p:pic>
        <p:nvPicPr>
          <p:cNvPr id="5" name="Grafik 4" descr="Ein Bild, das Person, Wand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930E1063-0414-4F24-99DC-9F882A555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" b="41781"/>
          <a:stretch/>
        </p:blipFill>
        <p:spPr>
          <a:xfrm>
            <a:off x="-1" y="0"/>
            <a:ext cx="12192001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integrate</a:t>
            </a:r>
            <a:r>
              <a:rPr lang="de-CH" dirty="0"/>
              <a:t>. </a:t>
            </a:r>
            <a:r>
              <a:rPr lang="de-CH" dirty="0" err="1"/>
              <a:t>active</a:t>
            </a:r>
            <a:r>
              <a:rPr lang="de-CH" dirty="0"/>
              <a:t>.</a:t>
            </a:r>
          </a:p>
        </p:txBody>
      </p:sp>
      <p:pic>
        <p:nvPicPr>
          <p:cNvPr id="8" name="Bildplatzhalter 7" descr="Ein Bild, das Text, Mann, Person, drinnen enthält.&#10;&#10;Automatisch generierte Beschreibung">
            <a:extLst>
              <a:ext uri="{FF2B5EF4-FFF2-40B4-BE49-F238E27FC236}">
                <a16:creationId xmlns:a16="http://schemas.microsoft.com/office/drawing/2014/main" id="{AA095D9F-98F8-432A-B6F0-32C8271BE6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6" b="4002"/>
          <a:stretch/>
        </p:blipFill>
        <p:spPr>
          <a:xfrm>
            <a:off x="0" y="0"/>
            <a:ext cx="12192001" cy="4563687"/>
          </a:xfrm>
        </p:spPr>
      </p:pic>
    </p:spTree>
    <p:extLst>
      <p:ext uri="{BB962C8B-B14F-4D97-AF65-F5344CB8AC3E}">
        <p14:creationId xmlns:p14="http://schemas.microsoft.com/office/powerpoint/2010/main" val="198481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C2A3-0678-45BF-A656-6AC0B252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4C00-5C95-4705-A4E6-7861F74430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Individuelle Beratungen und Hilfsmittelversorgungen.</a:t>
            </a:r>
          </a:p>
        </p:txBody>
      </p:sp>
      <p:pic>
        <p:nvPicPr>
          <p:cNvPr id="8" name="Bildplatzhalter 7" descr="Ein Bild, das Wand, Person, drinnen, Mann enthält.&#10;&#10;Automatisch generierte Beschreibung">
            <a:extLst>
              <a:ext uri="{FF2B5EF4-FFF2-40B4-BE49-F238E27FC236}">
                <a16:creationId xmlns:a16="http://schemas.microsoft.com/office/drawing/2014/main" id="{C85846F2-608E-4858-9217-BEF27C7344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17261" r="3821" b="22402"/>
          <a:stretch/>
        </p:blipFill>
        <p:spPr>
          <a:xfrm>
            <a:off x="0" y="0"/>
            <a:ext cx="12192001" cy="4563687"/>
          </a:xfrm>
        </p:spPr>
      </p:pic>
    </p:spTree>
    <p:extLst>
      <p:ext uri="{BB962C8B-B14F-4D97-AF65-F5344CB8AC3E}">
        <p14:creationId xmlns:p14="http://schemas.microsoft.com/office/powerpoint/2010/main" val="398300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E40B-4410-4E6B-82BB-C583CEF5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9EBE6-E2B7-4D0B-B98D-656AD175A3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9F0B6-C101-4AB7-A29F-ADBB76C061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78033"/>
      </p:ext>
    </p:extLst>
  </p:cSld>
  <p:clrMapOvr>
    <a:masterClrMapping/>
  </p:clrMapOvr>
</p:sld>
</file>

<file path=ppt/theme/theme1.xml><?xml version="1.0" encoding="utf-8"?>
<a:theme xmlns:a="http://schemas.openxmlformats.org/drawingml/2006/main" name="Active Theme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7FB7D7"/>
      </a:accent4>
      <a:accent5>
        <a:srgbClr val="EF7F99"/>
      </a:accent5>
      <a:accent6>
        <a:srgbClr val="B7B7B7"/>
      </a:accent6>
      <a:hlink>
        <a:srgbClr val="0070AF"/>
      </a:hlink>
      <a:folHlink>
        <a:srgbClr val="E00034"/>
      </a:folHlink>
    </a:clrScheme>
    <a:fontScheme name="Active Communication">
      <a:majorFont>
        <a:latin typeface="Unitext Semibold"/>
        <a:ea typeface=""/>
        <a:cs typeface=""/>
      </a:majorFont>
      <a:minorFont>
        <a:latin typeface="Unitext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tive Titel Theme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0070AF"/>
      </a:accent4>
      <a:accent5>
        <a:srgbClr val="E00034"/>
      </a:accent5>
      <a:accent6>
        <a:srgbClr val="6F6F6F"/>
      </a:accent6>
      <a:hlink>
        <a:srgbClr val="0070AF"/>
      </a:hlink>
      <a:folHlink>
        <a:srgbClr val="E00034"/>
      </a:folHlink>
    </a:clrScheme>
    <a:fontScheme name="Custom 1">
      <a:majorFont>
        <a:latin typeface="Unitext Semibold"/>
        <a:ea typeface=""/>
        <a:cs typeface=""/>
      </a:majorFont>
      <a:minorFont>
        <a:latin typeface="Uni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ive Inhaltsverzeichnis Theme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0070AF"/>
      </a:accent4>
      <a:accent5>
        <a:srgbClr val="E00034"/>
      </a:accent5>
      <a:accent6>
        <a:srgbClr val="6F6F6F"/>
      </a:accent6>
      <a:hlink>
        <a:srgbClr val="0070AF"/>
      </a:hlink>
      <a:folHlink>
        <a:srgbClr val="E00034"/>
      </a:folHlink>
    </a:clrScheme>
    <a:fontScheme name="Active Communication">
      <a:majorFont>
        <a:latin typeface="Unitext Semibold"/>
        <a:ea typeface=""/>
        <a:cs typeface=""/>
      </a:majorFont>
      <a:minorFont>
        <a:latin typeface="Unitext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</Words>
  <Application>Microsoft Office PowerPoint</Application>
  <PresentationFormat>Breitbild</PresentationFormat>
  <Paragraphs>18</Paragraphs>
  <Slides>10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10</vt:i4>
      </vt:variant>
    </vt:vector>
  </HeadingPairs>
  <TitlesOfParts>
    <vt:vector size="19" baseType="lpstr">
      <vt:lpstr>Arial</vt:lpstr>
      <vt:lpstr>Calibri</vt:lpstr>
      <vt:lpstr>Unitext</vt:lpstr>
      <vt:lpstr>Unitext Light</vt:lpstr>
      <vt:lpstr>Unitext Semibold</vt:lpstr>
      <vt:lpstr>Unitext-Light</vt:lpstr>
      <vt:lpstr>Active Theme</vt:lpstr>
      <vt:lpstr>Active Titel Theme</vt:lpstr>
      <vt:lpstr>Active Inhaltsverzeichnis Theme</vt:lpstr>
      <vt:lpstr>Active Communication</vt:lpstr>
      <vt:lpstr>Active Communication</vt:lpstr>
      <vt:lpstr>Active Communication</vt:lpstr>
      <vt:lpstr>Active Communication</vt:lpstr>
      <vt:lpstr>Active Communication</vt:lpstr>
      <vt:lpstr>Active Communication</vt:lpstr>
      <vt:lpstr>Active Communication</vt:lpstr>
      <vt:lpstr>Active Communication</vt:lpstr>
      <vt:lpstr>PowerPoint-Präsentation</vt:lpstr>
      <vt:lpstr>Symbolsammlung [kopieren &amp; einfügen]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Pfister</dc:creator>
  <cp:lastModifiedBy>Renate von Däniken</cp:lastModifiedBy>
  <cp:revision>149</cp:revision>
  <dcterms:created xsi:type="dcterms:W3CDTF">2020-08-20T09:47:14Z</dcterms:created>
  <dcterms:modified xsi:type="dcterms:W3CDTF">2024-03-14T14:01:04Z</dcterms:modified>
</cp:coreProperties>
</file>